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66" autoAdjust="0"/>
    <p:restoredTop sz="94660"/>
  </p:normalViewPr>
  <p:slideViewPr>
    <p:cSldViewPr>
      <p:cViewPr>
        <p:scale>
          <a:sx n="25" d="100"/>
          <a:sy n="25" d="100"/>
        </p:scale>
        <p:origin x="-3538" y="-92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3900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479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601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168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898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356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197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4143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0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683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07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9" name="Freeform 259"/>
          <p:cNvSpPr>
            <a:spLocks/>
          </p:cNvSpPr>
          <p:nvPr/>
        </p:nvSpPr>
        <p:spPr bwMode="auto">
          <a:xfrm>
            <a:off x="300038" y="3070225"/>
            <a:ext cx="3960812" cy="2430463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5643" name="Group 283"/>
          <p:cNvGrpSpPr>
            <a:grpSpLocks/>
          </p:cNvGrpSpPr>
          <p:nvPr/>
        </p:nvGrpSpPr>
        <p:grpSpPr bwMode="auto">
          <a:xfrm>
            <a:off x="209550" y="2351088"/>
            <a:ext cx="9136063" cy="8459787"/>
            <a:chOff x="132" y="1481"/>
            <a:chExt cx="5755" cy="532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671" y="6046"/>
              <a:ext cx="963" cy="764"/>
            </a:xfrm>
            <a:custGeom>
              <a:avLst/>
              <a:gdLst>
                <a:gd name="T0" fmla="*/ 283 w 964"/>
                <a:gd name="T1" fmla="*/ 28 h 765"/>
                <a:gd name="T2" fmla="*/ 255 w 964"/>
                <a:gd name="T3" fmla="*/ 85 h 765"/>
                <a:gd name="T4" fmla="*/ 142 w 964"/>
                <a:gd name="T5" fmla="*/ 142 h 765"/>
                <a:gd name="T6" fmla="*/ 113 w 964"/>
                <a:gd name="T7" fmla="*/ 227 h 765"/>
                <a:gd name="T8" fmla="*/ 85 w 964"/>
                <a:gd name="T9" fmla="*/ 340 h 765"/>
                <a:gd name="T10" fmla="*/ 0 w 964"/>
                <a:gd name="T11" fmla="*/ 425 h 765"/>
                <a:gd name="T12" fmla="*/ 28 w 964"/>
                <a:gd name="T13" fmla="*/ 538 h 765"/>
                <a:gd name="T14" fmla="*/ 28 w 964"/>
                <a:gd name="T15" fmla="*/ 595 h 765"/>
                <a:gd name="T16" fmla="*/ 85 w 964"/>
                <a:gd name="T17" fmla="*/ 652 h 765"/>
                <a:gd name="T18" fmla="*/ 113 w 964"/>
                <a:gd name="T19" fmla="*/ 709 h 765"/>
                <a:gd name="T20" fmla="*/ 170 w 964"/>
                <a:gd name="T21" fmla="*/ 709 h 765"/>
                <a:gd name="T22" fmla="*/ 170 w 964"/>
                <a:gd name="T23" fmla="*/ 737 h 765"/>
                <a:gd name="T24" fmla="*/ 227 w 964"/>
                <a:gd name="T25" fmla="*/ 737 h 765"/>
                <a:gd name="T26" fmla="*/ 255 w 964"/>
                <a:gd name="T27" fmla="*/ 709 h 765"/>
                <a:gd name="T28" fmla="*/ 369 w 964"/>
                <a:gd name="T29" fmla="*/ 765 h 765"/>
                <a:gd name="T30" fmla="*/ 425 w 964"/>
                <a:gd name="T31" fmla="*/ 709 h 765"/>
                <a:gd name="T32" fmla="*/ 425 w 964"/>
                <a:gd name="T33" fmla="*/ 680 h 765"/>
                <a:gd name="T34" fmla="*/ 454 w 964"/>
                <a:gd name="T35" fmla="*/ 680 h 765"/>
                <a:gd name="T36" fmla="*/ 510 w 964"/>
                <a:gd name="T37" fmla="*/ 624 h 765"/>
                <a:gd name="T38" fmla="*/ 595 w 964"/>
                <a:gd name="T39" fmla="*/ 652 h 765"/>
                <a:gd name="T40" fmla="*/ 624 w 964"/>
                <a:gd name="T41" fmla="*/ 737 h 765"/>
                <a:gd name="T42" fmla="*/ 680 w 964"/>
                <a:gd name="T43" fmla="*/ 709 h 765"/>
                <a:gd name="T44" fmla="*/ 680 w 964"/>
                <a:gd name="T45" fmla="*/ 680 h 765"/>
                <a:gd name="T46" fmla="*/ 709 w 964"/>
                <a:gd name="T47" fmla="*/ 652 h 765"/>
                <a:gd name="T48" fmla="*/ 709 w 964"/>
                <a:gd name="T49" fmla="*/ 567 h 765"/>
                <a:gd name="T50" fmla="*/ 765 w 964"/>
                <a:gd name="T51" fmla="*/ 567 h 765"/>
                <a:gd name="T52" fmla="*/ 794 w 964"/>
                <a:gd name="T53" fmla="*/ 510 h 765"/>
                <a:gd name="T54" fmla="*/ 850 w 964"/>
                <a:gd name="T55" fmla="*/ 482 h 765"/>
                <a:gd name="T56" fmla="*/ 822 w 964"/>
                <a:gd name="T57" fmla="*/ 397 h 765"/>
                <a:gd name="T58" fmla="*/ 765 w 964"/>
                <a:gd name="T59" fmla="*/ 283 h 765"/>
                <a:gd name="T60" fmla="*/ 765 w 964"/>
                <a:gd name="T61" fmla="*/ 227 h 765"/>
                <a:gd name="T62" fmla="*/ 850 w 964"/>
                <a:gd name="T63" fmla="*/ 227 h 765"/>
                <a:gd name="T64" fmla="*/ 850 w 964"/>
                <a:gd name="T65" fmla="*/ 170 h 765"/>
                <a:gd name="T66" fmla="*/ 907 w 964"/>
                <a:gd name="T67" fmla="*/ 85 h 765"/>
                <a:gd name="T68" fmla="*/ 964 w 964"/>
                <a:gd name="T69" fmla="*/ 85 h 765"/>
                <a:gd name="T70" fmla="*/ 936 w 964"/>
                <a:gd name="T71" fmla="*/ 57 h 765"/>
                <a:gd name="T72" fmla="*/ 822 w 964"/>
                <a:gd name="T73" fmla="*/ 85 h 765"/>
                <a:gd name="T74" fmla="*/ 765 w 964"/>
                <a:gd name="T75" fmla="*/ 142 h 765"/>
                <a:gd name="T76" fmla="*/ 765 w 964"/>
                <a:gd name="T77" fmla="*/ 57 h 765"/>
                <a:gd name="T78" fmla="*/ 652 w 964"/>
                <a:gd name="T79" fmla="*/ 57 h 765"/>
                <a:gd name="T80" fmla="*/ 567 w 964"/>
                <a:gd name="T81" fmla="*/ 85 h 765"/>
                <a:gd name="T82" fmla="*/ 539 w 964"/>
                <a:gd name="T83" fmla="*/ 57 h 765"/>
                <a:gd name="T84" fmla="*/ 454 w 964"/>
                <a:gd name="T85" fmla="*/ 85 h 765"/>
                <a:gd name="T86" fmla="*/ 425 w 964"/>
                <a:gd name="T87" fmla="*/ 57 h 765"/>
                <a:gd name="T88" fmla="*/ 369 w 964"/>
                <a:gd name="T89" fmla="*/ 57 h 765"/>
                <a:gd name="T90" fmla="*/ 340 w 964"/>
                <a:gd name="T91" fmla="*/ 0 h 765"/>
                <a:gd name="T92" fmla="*/ 283 w 964"/>
                <a:gd name="T93" fmla="*/ 0 h 765"/>
                <a:gd name="T94" fmla="*/ 283 w 964"/>
                <a:gd name="T95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765">
                  <a:moveTo>
                    <a:pt x="283" y="28"/>
                  </a:moveTo>
                  <a:lnTo>
                    <a:pt x="255" y="85"/>
                  </a:lnTo>
                  <a:lnTo>
                    <a:pt x="142" y="142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28" y="538"/>
                  </a:lnTo>
                  <a:lnTo>
                    <a:pt x="28" y="595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55" y="709"/>
                  </a:lnTo>
                  <a:lnTo>
                    <a:pt x="369" y="765"/>
                  </a:lnTo>
                  <a:lnTo>
                    <a:pt x="425" y="709"/>
                  </a:lnTo>
                  <a:lnTo>
                    <a:pt x="425" y="680"/>
                  </a:lnTo>
                  <a:lnTo>
                    <a:pt x="454" y="680"/>
                  </a:lnTo>
                  <a:lnTo>
                    <a:pt x="510" y="624"/>
                  </a:lnTo>
                  <a:lnTo>
                    <a:pt x="595" y="652"/>
                  </a:lnTo>
                  <a:lnTo>
                    <a:pt x="624" y="737"/>
                  </a:lnTo>
                  <a:lnTo>
                    <a:pt x="680" y="709"/>
                  </a:lnTo>
                  <a:lnTo>
                    <a:pt x="680" y="680"/>
                  </a:lnTo>
                  <a:lnTo>
                    <a:pt x="709" y="65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94" y="510"/>
                  </a:lnTo>
                  <a:lnTo>
                    <a:pt x="850" y="482"/>
                  </a:lnTo>
                  <a:lnTo>
                    <a:pt x="822" y="397"/>
                  </a:lnTo>
                  <a:lnTo>
                    <a:pt x="765" y="283"/>
                  </a:lnTo>
                  <a:lnTo>
                    <a:pt x="765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85"/>
                  </a:lnTo>
                  <a:lnTo>
                    <a:pt x="964" y="85"/>
                  </a:lnTo>
                  <a:lnTo>
                    <a:pt x="936" y="57"/>
                  </a:lnTo>
                  <a:lnTo>
                    <a:pt x="822" y="85"/>
                  </a:lnTo>
                  <a:lnTo>
                    <a:pt x="765" y="142"/>
                  </a:lnTo>
                  <a:lnTo>
                    <a:pt x="765" y="57"/>
                  </a:lnTo>
                  <a:lnTo>
                    <a:pt x="652" y="57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331" y="5591"/>
              <a:ext cx="1020" cy="709"/>
            </a:xfrm>
            <a:custGeom>
              <a:avLst/>
              <a:gdLst>
                <a:gd name="T0" fmla="*/ 453 w 1020"/>
                <a:gd name="T1" fmla="*/ 681 h 709"/>
                <a:gd name="T2" fmla="*/ 482 w 1020"/>
                <a:gd name="T3" fmla="*/ 596 h 709"/>
                <a:gd name="T4" fmla="*/ 595 w 1020"/>
                <a:gd name="T5" fmla="*/ 539 h 709"/>
                <a:gd name="T6" fmla="*/ 623 w 1020"/>
                <a:gd name="T7" fmla="*/ 482 h 709"/>
                <a:gd name="T8" fmla="*/ 623 w 1020"/>
                <a:gd name="T9" fmla="*/ 454 h 709"/>
                <a:gd name="T10" fmla="*/ 680 w 1020"/>
                <a:gd name="T11" fmla="*/ 454 h 709"/>
                <a:gd name="T12" fmla="*/ 709 w 1020"/>
                <a:gd name="T13" fmla="*/ 511 h 709"/>
                <a:gd name="T14" fmla="*/ 765 w 1020"/>
                <a:gd name="T15" fmla="*/ 511 h 709"/>
                <a:gd name="T16" fmla="*/ 794 w 1020"/>
                <a:gd name="T17" fmla="*/ 539 h 709"/>
                <a:gd name="T18" fmla="*/ 879 w 1020"/>
                <a:gd name="T19" fmla="*/ 511 h 709"/>
                <a:gd name="T20" fmla="*/ 907 w 1020"/>
                <a:gd name="T21" fmla="*/ 539 h 709"/>
                <a:gd name="T22" fmla="*/ 992 w 1020"/>
                <a:gd name="T23" fmla="*/ 511 h 709"/>
                <a:gd name="T24" fmla="*/ 1020 w 1020"/>
                <a:gd name="T25" fmla="*/ 454 h 709"/>
                <a:gd name="T26" fmla="*/ 1020 w 1020"/>
                <a:gd name="T27" fmla="*/ 369 h 709"/>
                <a:gd name="T28" fmla="*/ 964 w 1020"/>
                <a:gd name="T29" fmla="*/ 340 h 709"/>
                <a:gd name="T30" fmla="*/ 935 w 1020"/>
                <a:gd name="T31" fmla="*/ 369 h 709"/>
                <a:gd name="T32" fmla="*/ 850 w 1020"/>
                <a:gd name="T33" fmla="*/ 369 h 709"/>
                <a:gd name="T34" fmla="*/ 822 w 1020"/>
                <a:gd name="T35" fmla="*/ 312 h 709"/>
                <a:gd name="T36" fmla="*/ 794 w 1020"/>
                <a:gd name="T37" fmla="*/ 199 h 709"/>
                <a:gd name="T38" fmla="*/ 879 w 1020"/>
                <a:gd name="T39" fmla="*/ 170 h 709"/>
                <a:gd name="T40" fmla="*/ 850 w 1020"/>
                <a:gd name="T41" fmla="*/ 142 h 709"/>
                <a:gd name="T42" fmla="*/ 879 w 1020"/>
                <a:gd name="T43" fmla="*/ 85 h 709"/>
                <a:gd name="T44" fmla="*/ 822 w 1020"/>
                <a:gd name="T45" fmla="*/ 57 h 709"/>
                <a:gd name="T46" fmla="*/ 822 w 1020"/>
                <a:gd name="T47" fmla="*/ 0 h 709"/>
                <a:gd name="T48" fmla="*/ 709 w 1020"/>
                <a:gd name="T49" fmla="*/ 29 h 709"/>
                <a:gd name="T50" fmla="*/ 652 w 1020"/>
                <a:gd name="T51" fmla="*/ 114 h 709"/>
                <a:gd name="T52" fmla="*/ 567 w 1020"/>
                <a:gd name="T53" fmla="*/ 85 h 709"/>
                <a:gd name="T54" fmla="*/ 567 w 1020"/>
                <a:gd name="T55" fmla="*/ 57 h 709"/>
                <a:gd name="T56" fmla="*/ 510 w 1020"/>
                <a:gd name="T57" fmla="*/ 85 h 709"/>
                <a:gd name="T58" fmla="*/ 482 w 1020"/>
                <a:gd name="T59" fmla="*/ 57 h 709"/>
                <a:gd name="T60" fmla="*/ 340 w 1020"/>
                <a:gd name="T61" fmla="*/ 85 h 709"/>
                <a:gd name="T62" fmla="*/ 340 w 1020"/>
                <a:gd name="T63" fmla="*/ 114 h 709"/>
                <a:gd name="T64" fmla="*/ 312 w 1020"/>
                <a:gd name="T65" fmla="*/ 114 h 709"/>
                <a:gd name="T66" fmla="*/ 255 w 1020"/>
                <a:gd name="T67" fmla="*/ 142 h 709"/>
                <a:gd name="T68" fmla="*/ 198 w 1020"/>
                <a:gd name="T69" fmla="*/ 114 h 709"/>
                <a:gd name="T70" fmla="*/ 142 w 1020"/>
                <a:gd name="T71" fmla="*/ 142 h 709"/>
                <a:gd name="T72" fmla="*/ 142 w 1020"/>
                <a:gd name="T73" fmla="*/ 255 h 709"/>
                <a:gd name="T74" fmla="*/ 0 w 1020"/>
                <a:gd name="T75" fmla="*/ 369 h 709"/>
                <a:gd name="T76" fmla="*/ 56 w 1020"/>
                <a:gd name="T77" fmla="*/ 425 h 709"/>
                <a:gd name="T78" fmla="*/ 85 w 1020"/>
                <a:gd name="T79" fmla="*/ 511 h 709"/>
                <a:gd name="T80" fmla="*/ 113 w 1020"/>
                <a:gd name="T81" fmla="*/ 511 h 709"/>
                <a:gd name="T82" fmla="*/ 113 w 1020"/>
                <a:gd name="T83" fmla="*/ 652 h 709"/>
                <a:gd name="T84" fmla="*/ 198 w 1020"/>
                <a:gd name="T85" fmla="*/ 709 h 709"/>
                <a:gd name="T86" fmla="*/ 255 w 1020"/>
                <a:gd name="T87" fmla="*/ 709 h 709"/>
                <a:gd name="T88" fmla="*/ 312 w 1020"/>
                <a:gd name="T89" fmla="*/ 681 h 709"/>
                <a:gd name="T90" fmla="*/ 453 w 1020"/>
                <a:gd name="T91" fmla="*/ 68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709">
                  <a:moveTo>
                    <a:pt x="453" y="681"/>
                  </a:moveTo>
                  <a:lnTo>
                    <a:pt x="482" y="596"/>
                  </a:lnTo>
                  <a:lnTo>
                    <a:pt x="595" y="539"/>
                  </a:lnTo>
                  <a:lnTo>
                    <a:pt x="623" y="482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709" y="511"/>
                  </a:lnTo>
                  <a:lnTo>
                    <a:pt x="765" y="511"/>
                  </a:lnTo>
                  <a:lnTo>
                    <a:pt x="794" y="539"/>
                  </a:lnTo>
                  <a:lnTo>
                    <a:pt x="879" y="511"/>
                  </a:lnTo>
                  <a:lnTo>
                    <a:pt x="907" y="539"/>
                  </a:lnTo>
                  <a:lnTo>
                    <a:pt x="992" y="511"/>
                  </a:lnTo>
                  <a:lnTo>
                    <a:pt x="1020" y="454"/>
                  </a:lnTo>
                  <a:lnTo>
                    <a:pt x="1020" y="369"/>
                  </a:lnTo>
                  <a:lnTo>
                    <a:pt x="964" y="340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22" y="312"/>
                  </a:lnTo>
                  <a:lnTo>
                    <a:pt x="794" y="199"/>
                  </a:lnTo>
                  <a:lnTo>
                    <a:pt x="879" y="170"/>
                  </a:lnTo>
                  <a:lnTo>
                    <a:pt x="850" y="142"/>
                  </a:lnTo>
                  <a:lnTo>
                    <a:pt x="879" y="85"/>
                  </a:lnTo>
                  <a:lnTo>
                    <a:pt x="822" y="57"/>
                  </a:lnTo>
                  <a:lnTo>
                    <a:pt x="822" y="0"/>
                  </a:lnTo>
                  <a:lnTo>
                    <a:pt x="709" y="2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482" y="57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12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42" y="142"/>
                  </a:lnTo>
                  <a:lnTo>
                    <a:pt x="142" y="255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85" y="511"/>
                  </a:lnTo>
                  <a:lnTo>
                    <a:pt x="113" y="511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312" y="681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191 w 1587"/>
                <a:gd name="T1" fmla="*/ 1163 h 1248"/>
                <a:gd name="T2" fmla="*/ 1020 w 1587"/>
                <a:gd name="T3" fmla="*/ 1248 h 1248"/>
                <a:gd name="T4" fmla="*/ 907 w 1587"/>
                <a:gd name="T5" fmla="*/ 1163 h 1248"/>
                <a:gd name="T6" fmla="*/ 935 w 1587"/>
                <a:gd name="T7" fmla="*/ 1021 h 1248"/>
                <a:gd name="T8" fmla="*/ 850 w 1587"/>
                <a:gd name="T9" fmla="*/ 1021 h 1248"/>
                <a:gd name="T10" fmla="*/ 737 w 1587"/>
                <a:gd name="T11" fmla="*/ 964 h 1248"/>
                <a:gd name="T12" fmla="*/ 794 w 1587"/>
                <a:gd name="T13" fmla="*/ 822 h 1248"/>
                <a:gd name="T14" fmla="*/ 794 w 1587"/>
                <a:gd name="T15" fmla="*/ 737 h 1248"/>
                <a:gd name="T16" fmla="*/ 737 w 1587"/>
                <a:gd name="T17" fmla="*/ 652 h 1248"/>
                <a:gd name="T18" fmla="*/ 567 w 1587"/>
                <a:gd name="T19" fmla="*/ 766 h 1248"/>
                <a:gd name="T20" fmla="*/ 482 w 1587"/>
                <a:gd name="T21" fmla="*/ 709 h 1248"/>
                <a:gd name="T22" fmla="*/ 397 w 1587"/>
                <a:gd name="T23" fmla="*/ 709 h 1248"/>
                <a:gd name="T24" fmla="*/ 255 w 1587"/>
                <a:gd name="T25" fmla="*/ 766 h 1248"/>
                <a:gd name="T26" fmla="*/ 170 w 1587"/>
                <a:gd name="T27" fmla="*/ 794 h 1248"/>
                <a:gd name="T28" fmla="*/ 85 w 1587"/>
                <a:gd name="T29" fmla="*/ 681 h 1248"/>
                <a:gd name="T30" fmla="*/ 57 w 1587"/>
                <a:gd name="T31" fmla="*/ 624 h 1248"/>
                <a:gd name="T32" fmla="*/ 57 w 1587"/>
                <a:gd name="T33" fmla="*/ 454 h 1248"/>
                <a:gd name="T34" fmla="*/ 0 w 1587"/>
                <a:gd name="T35" fmla="*/ 312 h 1248"/>
                <a:gd name="T36" fmla="*/ 368 w 1587"/>
                <a:gd name="T37" fmla="*/ 284 h 1248"/>
                <a:gd name="T38" fmla="*/ 595 w 1587"/>
                <a:gd name="T39" fmla="*/ 85 h 1248"/>
                <a:gd name="T40" fmla="*/ 652 w 1587"/>
                <a:gd name="T41" fmla="*/ 0 h 1248"/>
                <a:gd name="T42" fmla="*/ 907 w 1587"/>
                <a:gd name="T43" fmla="*/ 170 h 1248"/>
                <a:gd name="T44" fmla="*/ 1049 w 1587"/>
                <a:gd name="T45" fmla="*/ 199 h 1248"/>
                <a:gd name="T46" fmla="*/ 1162 w 1587"/>
                <a:gd name="T47" fmla="*/ 227 h 1248"/>
                <a:gd name="T48" fmla="*/ 1332 w 1587"/>
                <a:gd name="T49" fmla="*/ 255 h 1248"/>
                <a:gd name="T50" fmla="*/ 1446 w 1587"/>
                <a:gd name="T51" fmla="*/ 199 h 1248"/>
                <a:gd name="T52" fmla="*/ 1502 w 1587"/>
                <a:gd name="T53" fmla="*/ 255 h 1248"/>
                <a:gd name="T54" fmla="*/ 1587 w 1587"/>
                <a:gd name="T55" fmla="*/ 284 h 1248"/>
                <a:gd name="T56" fmla="*/ 1446 w 1587"/>
                <a:gd name="T57" fmla="*/ 567 h 1248"/>
                <a:gd name="T58" fmla="*/ 1502 w 1587"/>
                <a:gd name="T59" fmla="*/ 652 h 1248"/>
                <a:gd name="T60" fmla="*/ 1446 w 1587"/>
                <a:gd name="T61" fmla="*/ 822 h 1248"/>
                <a:gd name="T62" fmla="*/ 1219 w 1587"/>
                <a:gd name="T63" fmla="*/ 936 h 1248"/>
                <a:gd name="T64" fmla="*/ 1247 w 1587"/>
                <a:gd name="T65" fmla="*/ 1077 h 1248"/>
                <a:gd name="T66" fmla="*/ 1276 w 1587"/>
                <a:gd name="T67" fmla="*/ 1163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248">
                  <a:moveTo>
                    <a:pt x="1219" y="1191"/>
                  </a:moveTo>
                  <a:lnTo>
                    <a:pt x="1191" y="1163"/>
                  </a:lnTo>
                  <a:lnTo>
                    <a:pt x="1077" y="1191"/>
                  </a:lnTo>
                  <a:lnTo>
                    <a:pt x="1020" y="1248"/>
                  </a:lnTo>
                  <a:lnTo>
                    <a:pt x="1020" y="1163"/>
                  </a:lnTo>
                  <a:lnTo>
                    <a:pt x="907" y="1163"/>
                  </a:lnTo>
                  <a:lnTo>
                    <a:pt x="935" y="1106"/>
                  </a:lnTo>
                  <a:lnTo>
                    <a:pt x="935" y="1021"/>
                  </a:lnTo>
                  <a:lnTo>
                    <a:pt x="879" y="992"/>
                  </a:lnTo>
                  <a:lnTo>
                    <a:pt x="850" y="1021"/>
                  </a:lnTo>
                  <a:lnTo>
                    <a:pt x="765" y="1021"/>
                  </a:lnTo>
                  <a:lnTo>
                    <a:pt x="737" y="964"/>
                  </a:lnTo>
                  <a:lnTo>
                    <a:pt x="709" y="851"/>
                  </a:lnTo>
                  <a:lnTo>
                    <a:pt x="794" y="822"/>
                  </a:lnTo>
                  <a:lnTo>
                    <a:pt x="765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37" y="652"/>
                  </a:lnTo>
                  <a:lnTo>
                    <a:pt x="624" y="681"/>
                  </a:lnTo>
                  <a:lnTo>
                    <a:pt x="567" y="766"/>
                  </a:lnTo>
                  <a:lnTo>
                    <a:pt x="482" y="737"/>
                  </a:lnTo>
                  <a:lnTo>
                    <a:pt x="482" y="709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255" y="737"/>
                  </a:lnTo>
                  <a:lnTo>
                    <a:pt x="255" y="766"/>
                  </a:lnTo>
                  <a:lnTo>
                    <a:pt x="227" y="766"/>
                  </a:lnTo>
                  <a:lnTo>
                    <a:pt x="170" y="794"/>
                  </a:lnTo>
                  <a:lnTo>
                    <a:pt x="113" y="766"/>
                  </a:lnTo>
                  <a:lnTo>
                    <a:pt x="85" y="681"/>
                  </a:lnTo>
                  <a:lnTo>
                    <a:pt x="85" y="624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368" y="284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567" y="29"/>
                  </a:lnTo>
                  <a:lnTo>
                    <a:pt x="652" y="0"/>
                  </a:lnTo>
                  <a:lnTo>
                    <a:pt x="794" y="57"/>
                  </a:lnTo>
                  <a:lnTo>
                    <a:pt x="907" y="170"/>
                  </a:lnTo>
                  <a:lnTo>
                    <a:pt x="1020" y="199"/>
                  </a:lnTo>
                  <a:lnTo>
                    <a:pt x="1049" y="199"/>
                  </a:lnTo>
                  <a:lnTo>
                    <a:pt x="1105" y="227"/>
                  </a:lnTo>
                  <a:lnTo>
                    <a:pt x="1162" y="227"/>
                  </a:lnTo>
                  <a:lnTo>
                    <a:pt x="1191" y="170"/>
                  </a:lnTo>
                  <a:lnTo>
                    <a:pt x="1332" y="255"/>
                  </a:lnTo>
                  <a:lnTo>
                    <a:pt x="1389" y="170"/>
                  </a:lnTo>
                  <a:lnTo>
                    <a:pt x="1446" y="199"/>
                  </a:lnTo>
                  <a:lnTo>
                    <a:pt x="1474" y="170"/>
                  </a:lnTo>
                  <a:lnTo>
                    <a:pt x="1502" y="255"/>
                  </a:lnTo>
                  <a:lnTo>
                    <a:pt x="1531" y="284"/>
                  </a:lnTo>
                  <a:lnTo>
                    <a:pt x="1587" y="284"/>
                  </a:lnTo>
                  <a:lnTo>
                    <a:pt x="1587" y="312"/>
                  </a:lnTo>
                  <a:lnTo>
                    <a:pt x="1446" y="567"/>
                  </a:lnTo>
                  <a:lnTo>
                    <a:pt x="1417" y="624"/>
                  </a:lnTo>
                  <a:lnTo>
                    <a:pt x="1502" y="652"/>
                  </a:lnTo>
                  <a:lnTo>
                    <a:pt x="1446" y="737"/>
                  </a:lnTo>
                  <a:lnTo>
                    <a:pt x="1446" y="822"/>
                  </a:lnTo>
                  <a:lnTo>
                    <a:pt x="1332" y="907"/>
                  </a:lnTo>
                  <a:lnTo>
                    <a:pt x="1219" y="936"/>
                  </a:lnTo>
                  <a:lnTo>
                    <a:pt x="1191" y="1049"/>
                  </a:lnTo>
                  <a:lnTo>
                    <a:pt x="1247" y="1077"/>
                  </a:lnTo>
                  <a:lnTo>
                    <a:pt x="1276" y="1134"/>
                  </a:lnTo>
                  <a:lnTo>
                    <a:pt x="1276" y="1163"/>
                  </a:lnTo>
                  <a:lnTo>
                    <a:pt x="1219" y="119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068" y="4089"/>
              <a:ext cx="1701" cy="1105"/>
            </a:xfrm>
            <a:custGeom>
              <a:avLst/>
              <a:gdLst>
                <a:gd name="T0" fmla="*/ 142 w 1701"/>
                <a:gd name="T1" fmla="*/ 907 h 1105"/>
                <a:gd name="T2" fmla="*/ 368 w 1701"/>
                <a:gd name="T3" fmla="*/ 1049 h 1105"/>
                <a:gd name="T4" fmla="*/ 453 w 1701"/>
                <a:gd name="T5" fmla="*/ 1077 h 1105"/>
                <a:gd name="T6" fmla="*/ 539 w 1701"/>
                <a:gd name="T7" fmla="*/ 1020 h 1105"/>
                <a:gd name="T8" fmla="*/ 737 w 1701"/>
                <a:gd name="T9" fmla="*/ 1020 h 1105"/>
                <a:gd name="T10" fmla="*/ 822 w 1701"/>
                <a:gd name="T11" fmla="*/ 1020 h 1105"/>
                <a:gd name="T12" fmla="*/ 879 w 1701"/>
                <a:gd name="T13" fmla="*/ 1049 h 1105"/>
                <a:gd name="T14" fmla="*/ 1049 w 1701"/>
                <a:gd name="T15" fmla="*/ 879 h 1105"/>
                <a:gd name="T16" fmla="*/ 1134 w 1701"/>
                <a:gd name="T17" fmla="*/ 879 h 1105"/>
                <a:gd name="T18" fmla="*/ 1191 w 1701"/>
                <a:gd name="T19" fmla="*/ 793 h 1105"/>
                <a:gd name="T20" fmla="*/ 1191 w 1701"/>
                <a:gd name="T21" fmla="*/ 680 h 1105"/>
                <a:gd name="T22" fmla="*/ 1332 w 1701"/>
                <a:gd name="T23" fmla="*/ 708 h 1105"/>
                <a:gd name="T24" fmla="*/ 1389 w 1701"/>
                <a:gd name="T25" fmla="*/ 793 h 1105"/>
                <a:gd name="T26" fmla="*/ 1474 w 1701"/>
                <a:gd name="T27" fmla="*/ 737 h 1105"/>
                <a:gd name="T28" fmla="*/ 1616 w 1701"/>
                <a:gd name="T29" fmla="*/ 708 h 1105"/>
                <a:gd name="T30" fmla="*/ 1673 w 1701"/>
                <a:gd name="T31" fmla="*/ 652 h 1105"/>
                <a:gd name="T32" fmla="*/ 1701 w 1701"/>
                <a:gd name="T33" fmla="*/ 510 h 1105"/>
                <a:gd name="T34" fmla="*/ 1559 w 1701"/>
                <a:gd name="T35" fmla="*/ 453 h 1105"/>
                <a:gd name="T36" fmla="*/ 1417 w 1701"/>
                <a:gd name="T37" fmla="*/ 283 h 1105"/>
                <a:gd name="T38" fmla="*/ 1276 w 1701"/>
                <a:gd name="T39" fmla="*/ 312 h 1105"/>
                <a:gd name="T40" fmla="*/ 1219 w 1701"/>
                <a:gd name="T41" fmla="*/ 198 h 1105"/>
                <a:gd name="T42" fmla="*/ 1162 w 1701"/>
                <a:gd name="T43" fmla="*/ 113 h 1105"/>
                <a:gd name="T44" fmla="*/ 1020 w 1701"/>
                <a:gd name="T45" fmla="*/ 170 h 1105"/>
                <a:gd name="T46" fmla="*/ 1020 w 1701"/>
                <a:gd name="T47" fmla="*/ 56 h 1105"/>
                <a:gd name="T48" fmla="*/ 907 w 1701"/>
                <a:gd name="T49" fmla="*/ 113 h 1105"/>
                <a:gd name="T50" fmla="*/ 822 w 1701"/>
                <a:gd name="T51" fmla="*/ 56 h 1105"/>
                <a:gd name="T52" fmla="*/ 737 w 1701"/>
                <a:gd name="T53" fmla="*/ 141 h 1105"/>
                <a:gd name="T54" fmla="*/ 624 w 1701"/>
                <a:gd name="T55" fmla="*/ 198 h 1105"/>
                <a:gd name="T56" fmla="*/ 567 w 1701"/>
                <a:gd name="T57" fmla="*/ 255 h 1105"/>
                <a:gd name="T58" fmla="*/ 539 w 1701"/>
                <a:gd name="T59" fmla="*/ 368 h 1105"/>
                <a:gd name="T60" fmla="*/ 397 w 1701"/>
                <a:gd name="T61" fmla="*/ 425 h 1105"/>
                <a:gd name="T62" fmla="*/ 227 w 1701"/>
                <a:gd name="T63" fmla="*/ 623 h 1105"/>
                <a:gd name="T64" fmla="*/ 28 w 1701"/>
                <a:gd name="T65" fmla="*/ 793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105">
                  <a:moveTo>
                    <a:pt x="0" y="850"/>
                  </a:moveTo>
                  <a:lnTo>
                    <a:pt x="142" y="907"/>
                  </a:lnTo>
                  <a:lnTo>
                    <a:pt x="255" y="1020"/>
                  </a:lnTo>
                  <a:lnTo>
                    <a:pt x="368" y="1049"/>
                  </a:lnTo>
                  <a:lnTo>
                    <a:pt x="397" y="1049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39" y="1020"/>
                  </a:lnTo>
                  <a:lnTo>
                    <a:pt x="680" y="1105"/>
                  </a:lnTo>
                  <a:lnTo>
                    <a:pt x="737" y="1020"/>
                  </a:lnTo>
                  <a:lnTo>
                    <a:pt x="794" y="1049"/>
                  </a:lnTo>
                  <a:lnTo>
                    <a:pt x="822" y="1020"/>
                  </a:lnTo>
                  <a:lnTo>
                    <a:pt x="850" y="1105"/>
                  </a:lnTo>
                  <a:lnTo>
                    <a:pt x="879" y="1049"/>
                  </a:lnTo>
                  <a:lnTo>
                    <a:pt x="1049" y="935"/>
                  </a:lnTo>
                  <a:lnTo>
                    <a:pt x="1049" y="879"/>
                  </a:lnTo>
                  <a:lnTo>
                    <a:pt x="1106" y="907"/>
                  </a:lnTo>
                  <a:lnTo>
                    <a:pt x="1134" y="879"/>
                  </a:lnTo>
                  <a:lnTo>
                    <a:pt x="1134" y="822"/>
                  </a:lnTo>
                  <a:lnTo>
                    <a:pt x="1191" y="793"/>
                  </a:lnTo>
                  <a:lnTo>
                    <a:pt x="1219" y="708"/>
                  </a:lnTo>
                  <a:lnTo>
                    <a:pt x="1191" y="680"/>
                  </a:lnTo>
                  <a:lnTo>
                    <a:pt x="1219" y="652"/>
                  </a:lnTo>
                  <a:lnTo>
                    <a:pt x="1332" y="708"/>
                  </a:lnTo>
                  <a:lnTo>
                    <a:pt x="1276" y="765"/>
                  </a:lnTo>
                  <a:lnTo>
                    <a:pt x="1389" y="793"/>
                  </a:lnTo>
                  <a:lnTo>
                    <a:pt x="1446" y="680"/>
                  </a:lnTo>
                  <a:lnTo>
                    <a:pt x="1474" y="737"/>
                  </a:lnTo>
                  <a:lnTo>
                    <a:pt x="1531" y="737"/>
                  </a:lnTo>
                  <a:lnTo>
                    <a:pt x="1616" y="708"/>
                  </a:lnTo>
                  <a:lnTo>
                    <a:pt x="1673" y="737"/>
                  </a:lnTo>
                  <a:lnTo>
                    <a:pt x="1673" y="652"/>
                  </a:lnTo>
                  <a:lnTo>
                    <a:pt x="1701" y="595"/>
                  </a:lnTo>
                  <a:lnTo>
                    <a:pt x="1701" y="510"/>
                  </a:lnTo>
                  <a:lnTo>
                    <a:pt x="1644" y="453"/>
                  </a:lnTo>
                  <a:lnTo>
                    <a:pt x="1559" y="453"/>
                  </a:lnTo>
                  <a:lnTo>
                    <a:pt x="1474" y="397"/>
                  </a:lnTo>
                  <a:lnTo>
                    <a:pt x="1417" y="283"/>
                  </a:lnTo>
                  <a:lnTo>
                    <a:pt x="1332" y="255"/>
                  </a:lnTo>
                  <a:lnTo>
                    <a:pt x="1276" y="312"/>
                  </a:lnTo>
                  <a:lnTo>
                    <a:pt x="1276" y="255"/>
                  </a:lnTo>
                  <a:lnTo>
                    <a:pt x="1219" y="198"/>
                  </a:lnTo>
                  <a:lnTo>
                    <a:pt x="1219" y="141"/>
                  </a:lnTo>
                  <a:lnTo>
                    <a:pt x="1162" y="113"/>
                  </a:lnTo>
                  <a:lnTo>
                    <a:pt x="1134" y="226"/>
                  </a:lnTo>
                  <a:lnTo>
                    <a:pt x="1020" y="170"/>
                  </a:lnTo>
                  <a:lnTo>
                    <a:pt x="1049" y="113"/>
                  </a:lnTo>
                  <a:lnTo>
                    <a:pt x="1020" y="56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850" y="0"/>
                  </a:lnTo>
                  <a:lnTo>
                    <a:pt x="822" y="56"/>
                  </a:lnTo>
                  <a:lnTo>
                    <a:pt x="737" y="85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24" y="198"/>
                  </a:lnTo>
                  <a:lnTo>
                    <a:pt x="624" y="226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397" y="425"/>
                  </a:lnTo>
                  <a:lnTo>
                    <a:pt x="425" y="453"/>
                  </a:lnTo>
                  <a:lnTo>
                    <a:pt x="227" y="623"/>
                  </a:lnTo>
                  <a:lnTo>
                    <a:pt x="170" y="737"/>
                  </a:lnTo>
                  <a:lnTo>
                    <a:pt x="28" y="793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485" y="4089"/>
              <a:ext cx="1361" cy="793"/>
            </a:xfrm>
            <a:custGeom>
              <a:avLst/>
              <a:gdLst>
                <a:gd name="T0" fmla="*/ 256 w 1361"/>
                <a:gd name="T1" fmla="*/ 737 h 793"/>
                <a:gd name="T2" fmla="*/ 256 w 1361"/>
                <a:gd name="T3" fmla="*/ 652 h 793"/>
                <a:gd name="T4" fmla="*/ 284 w 1361"/>
                <a:gd name="T5" fmla="*/ 595 h 793"/>
                <a:gd name="T6" fmla="*/ 284 w 1361"/>
                <a:gd name="T7" fmla="*/ 510 h 793"/>
                <a:gd name="T8" fmla="*/ 227 w 1361"/>
                <a:gd name="T9" fmla="*/ 453 h 793"/>
                <a:gd name="T10" fmla="*/ 142 w 1361"/>
                <a:gd name="T11" fmla="*/ 453 h 793"/>
                <a:gd name="T12" fmla="*/ 57 w 1361"/>
                <a:gd name="T13" fmla="*/ 397 h 793"/>
                <a:gd name="T14" fmla="*/ 0 w 1361"/>
                <a:gd name="T15" fmla="*/ 283 h 793"/>
                <a:gd name="T16" fmla="*/ 29 w 1361"/>
                <a:gd name="T17" fmla="*/ 226 h 793"/>
                <a:gd name="T18" fmla="*/ 57 w 1361"/>
                <a:gd name="T19" fmla="*/ 226 h 793"/>
                <a:gd name="T20" fmla="*/ 142 w 1361"/>
                <a:gd name="T21" fmla="*/ 198 h 793"/>
                <a:gd name="T22" fmla="*/ 199 w 1361"/>
                <a:gd name="T23" fmla="*/ 113 h 793"/>
                <a:gd name="T24" fmla="*/ 312 w 1361"/>
                <a:gd name="T25" fmla="*/ 170 h 793"/>
                <a:gd name="T26" fmla="*/ 397 w 1361"/>
                <a:gd name="T27" fmla="*/ 170 h 793"/>
                <a:gd name="T28" fmla="*/ 426 w 1361"/>
                <a:gd name="T29" fmla="*/ 113 h 793"/>
                <a:gd name="T30" fmla="*/ 539 w 1361"/>
                <a:gd name="T31" fmla="*/ 113 h 793"/>
                <a:gd name="T32" fmla="*/ 596 w 1361"/>
                <a:gd name="T33" fmla="*/ 85 h 793"/>
                <a:gd name="T34" fmla="*/ 652 w 1361"/>
                <a:gd name="T35" fmla="*/ 113 h 793"/>
                <a:gd name="T36" fmla="*/ 709 w 1361"/>
                <a:gd name="T37" fmla="*/ 113 h 793"/>
                <a:gd name="T38" fmla="*/ 709 w 1361"/>
                <a:gd name="T39" fmla="*/ 56 h 793"/>
                <a:gd name="T40" fmla="*/ 794 w 1361"/>
                <a:gd name="T41" fmla="*/ 56 h 793"/>
                <a:gd name="T42" fmla="*/ 822 w 1361"/>
                <a:gd name="T43" fmla="*/ 113 h 793"/>
                <a:gd name="T44" fmla="*/ 879 w 1361"/>
                <a:gd name="T45" fmla="*/ 0 h 793"/>
                <a:gd name="T46" fmla="*/ 908 w 1361"/>
                <a:gd name="T47" fmla="*/ 28 h 793"/>
                <a:gd name="T48" fmla="*/ 908 w 1361"/>
                <a:gd name="T49" fmla="*/ 113 h 793"/>
                <a:gd name="T50" fmla="*/ 936 w 1361"/>
                <a:gd name="T51" fmla="*/ 170 h 793"/>
                <a:gd name="T52" fmla="*/ 993 w 1361"/>
                <a:gd name="T53" fmla="*/ 141 h 793"/>
                <a:gd name="T54" fmla="*/ 1021 w 1361"/>
                <a:gd name="T55" fmla="*/ 170 h 793"/>
                <a:gd name="T56" fmla="*/ 1078 w 1361"/>
                <a:gd name="T57" fmla="*/ 170 h 793"/>
                <a:gd name="T58" fmla="*/ 1078 w 1361"/>
                <a:gd name="T59" fmla="*/ 255 h 793"/>
                <a:gd name="T60" fmla="*/ 1134 w 1361"/>
                <a:gd name="T61" fmla="*/ 255 h 793"/>
                <a:gd name="T62" fmla="*/ 1191 w 1361"/>
                <a:gd name="T63" fmla="*/ 312 h 793"/>
                <a:gd name="T64" fmla="*/ 1333 w 1361"/>
                <a:gd name="T65" fmla="*/ 340 h 793"/>
                <a:gd name="T66" fmla="*/ 1361 w 1361"/>
                <a:gd name="T67" fmla="*/ 482 h 793"/>
                <a:gd name="T68" fmla="*/ 1304 w 1361"/>
                <a:gd name="T69" fmla="*/ 538 h 793"/>
                <a:gd name="T70" fmla="*/ 1276 w 1361"/>
                <a:gd name="T71" fmla="*/ 510 h 793"/>
                <a:gd name="T72" fmla="*/ 1219 w 1361"/>
                <a:gd name="T73" fmla="*/ 482 h 793"/>
                <a:gd name="T74" fmla="*/ 1219 w 1361"/>
                <a:gd name="T75" fmla="*/ 567 h 793"/>
                <a:gd name="T76" fmla="*/ 1163 w 1361"/>
                <a:gd name="T77" fmla="*/ 567 h 793"/>
                <a:gd name="T78" fmla="*/ 1134 w 1361"/>
                <a:gd name="T79" fmla="*/ 538 h 793"/>
                <a:gd name="T80" fmla="*/ 1049 w 1361"/>
                <a:gd name="T81" fmla="*/ 510 h 793"/>
                <a:gd name="T82" fmla="*/ 1021 w 1361"/>
                <a:gd name="T83" fmla="*/ 567 h 793"/>
                <a:gd name="T84" fmla="*/ 851 w 1361"/>
                <a:gd name="T85" fmla="*/ 680 h 793"/>
                <a:gd name="T86" fmla="*/ 822 w 1361"/>
                <a:gd name="T87" fmla="*/ 680 h 793"/>
                <a:gd name="T88" fmla="*/ 766 w 1361"/>
                <a:gd name="T89" fmla="*/ 737 h 793"/>
                <a:gd name="T90" fmla="*/ 709 w 1361"/>
                <a:gd name="T91" fmla="*/ 680 h 793"/>
                <a:gd name="T92" fmla="*/ 652 w 1361"/>
                <a:gd name="T93" fmla="*/ 737 h 793"/>
                <a:gd name="T94" fmla="*/ 624 w 1361"/>
                <a:gd name="T95" fmla="*/ 708 h 793"/>
                <a:gd name="T96" fmla="*/ 567 w 1361"/>
                <a:gd name="T97" fmla="*/ 708 h 793"/>
                <a:gd name="T98" fmla="*/ 426 w 1361"/>
                <a:gd name="T99" fmla="*/ 623 h 793"/>
                <a:gd name="T100" fmla="*/ 397 w 1361"/>
                <a:gd name="T101" fmla="*/ 652 h 793"/>
                <a:gd name="T102" fmla="*/ 397 w 1361"/>
                <a:gd name="T103" fmla="*/ 708 h 793"/>
                <a:gd name="T104" fmla="*/ 369 w 1361"/>
                <a:gd name="T105" fmla="*/ 708 h 793"/>
                <a:gd name="T106" fmla="*/ 312 w 1361"/>
                <a:gd name="T107" fmla="*/ 793 h 793"/>
                <a:gd name="T108" fmla="*/ 256 w 1361"/>
                <a:gd name="T109" fmla="*/ 765 h 793"/>
                <a:gd name="T110" fmla="*/ 256 w 1361"/>
                <a:gd name="T111" fmla="*/ 73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1" h="793">
                  <a:moveTo>
                    <a:pt x="256" y="737"/>
                  </a:moveTo>
                  <a:lnTo>
                    <a:pt x="256" y="652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57" y="397"/>
                  </a:lnTo>
                  <a:lnTo>
                    <a:pt x="0" y="283"/>
                  </a:lnTo>
                  <a:lnTo>
                    <a:pt x="29" y="226"/>
                  </a:lnTo>
                  <a:lnTo>
                    <a:pt x="57" y="226"/>
                  </a:lnTo>
                  <a:lnTo>
                    <a:pt x="142" y="198"/>
                  </a:lnTo>
                  <a:lnTo>
                    <a:pt x="199" y="113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539" y="113"/>
                  </a:lnTo>
                  <a:lnTo>
                    <a:pt x="596" y="85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709" y="56"/>
                  </a:lnTo>
                  <a:lnTo>
                    <a:pt x="794" y="56"/>
                  </a:lnTo>
                  <a:lnTo>
                    <a:pt x="822" y="113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113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55"/>
                  </a:lnTo>
                  <a:lnTo>
                    <a:pt x="1134" y="255"/>
                  </a:lnTo>
                  <a:lnTo>
                    <a:pt x="1191" y="312"/>
                  </a:lnTo>
                  <a:lnTo>
                    <a:pt x="1333" y="340"/>
                  </a:lnTo>
                  <a:lnTo>
                    <a:pt x="1361" y="482"/>
                  </a:lnTo>
                  <a:lnTo>
                    <a:pt x="1304" y="538"/>
                  </a:lnTo>
                  <a:lnTo>
                    <a:pt x="1276" y="51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049" y="510"/>
                  </a:lnTo>
                  <a:lnTo>
                    <a:pt x="1021" y="567"/>
                  </a:lnTo>
                  <a:lnTo>
                    <a:pt x="851" y="680"/>
                  </a:lnTo>
                  <a:lnTo>
                    <a:pt x="822" y="680"/>
                  </a:lnTo>
                  <a:lnTo>
                    <a:pt x="766" y="737"/>
                  </a:lnTo>
                  <a:lnTo>
                    <a:pt x="709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567" y="708"/>
                  </a:lnTo>
                  <a:lnTo>
                    <a:pt x="426" y="623"/>
                  </a:lnTo>
                  <a:lnTo>
                    <a:pt x="397" y="652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93"/>
                  </a:lnTo>
                  <a:lnTo>
                    <a:pt x="256" y="765"/>
                  </a:lnTo>
                  <a:lnTo>
                    <a:pt x="256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918" y="3692"/>
              <a:ext cx="1106" cy="709"/>
            </a:xfrm>
            <a:custGeom>
              <a:avLst/>
              <a:gdLst>
                <a:gd name="T0" fmla="*/ 1106 w 1106"/>
                <a:gd name="T1" fmla="*/ 510 h 709"/>
                <a:gd name="T2" fmla="*/ 993 w 1106"/>
                <a:gd name="T3" fmla="*/ 510 h 709"/>
                <a:gd name="T4" fmla="*/ 964 w 1106"/>
                <a:gd name="T5" fmla="*/ 567 h 709"/>
                <a:gd name="T6" fmla="*/ 879 w 1106"/>
                <a:gd name="T7" fmla="*/ 567 h 709"/>
                <a:gd name="T8" fmla="*/ 766 w 1106"/>
                <a:gd name="T9" fmla="*/ 510 h 709"/>
                <a:gd name="T10" fmla="*/ 709 w 1106"/>
                <a:gd name="T11" fmla="*/ 595 h 709"/>
                <a:gd name="T12" fmla="*/ 624 w 1106"/>
                <a:gd name="T13" fmla="*/ 623 h 709"/>
                <a:gd name="T14" fmla="*/ 596 w 1106"/>
                <a:gd name="T15" fmla="*/ 623 h 709"/>
                <a:gd name="T16" fmla="*/ 567 w 1106"/>
                <a:gd name="T17" fmla="*/ 680 h 709"/>
                <a:gd name="T18" fmla="*/ 482 w 1106"/>
                <a:gd name="T19" fmla="*/ 652 h 709"/>
                <a:gd name="T20" fmla="*/ 426 w 1106"/>
                <a:gd name="T21" fmla="*/ 709 h 709"/>
                <a:gd name="T22" fmla="*/ 426 w 1106"/>
                <a:gd name="T23" fmla="*/ 652 h 709"/>
                <a:gd name="T24" fmla="*/ 369 w 1106"/>
                <a:gd name="T25" fmla="*/ 595 h 709"/>
                <a:gd name="T26" fmla="*/ 369 w 1106"/>
                <a:gd name="T27" fmla="*/ 538 h 709"/>
                <a:gd name="T28" fmla="*/ 312 w 1106"/>
                <a:gd name="T29" fmla="*/ 510 h 709"/>
                <a:gd name="T30" fmla="*/ 284 w 1106"/>
                <a:gd name="T31" fmla="*/ 623 h 709"/>
                <a:gd name="T32" fmla="*/ 170 w 1106"/>
                <a:gd name="T33" fmla="*/ 567 h 709"/>
                <a:gd name="T34" fmla="*/ 199 w 1106"/>
                <a:gd name="T35" fmla="*/ 510 h 709"/>
                <a:gd name="T36" fmla="*/ 170 w 1106"/>
                <a:gd name="T37" fmla="*/ 453 h 709"/>
                <a:gd name="T38" fmla="*/ 114 w 1106"/>
                <a:gd name="T39" fmla="*/ 510 h 709"/>
                <a:gd name="T40" fmla="*/ 57 w 1106"/>
                <a:gd name="T41" fmla="*/ 510 h 709"/>
                <a:gd name="T42" fmla="*/ 0 w 1106"/>
                <a:gd name="T43" fmla="*/ 397 h 709"/>
                <a:gd name="T44" fmla="*/ 29 w 1106"/>
                <a:gd name="T45" fmla="*/ 368 h 709"/>
                <a:gd name="T46" fmla="*/ 142 w 1106"/>
                <a:gd name="T47" fmla="*/ 312 h 709"/>
                <a:gd name="T48" fmla="*/ 312 w 1106"/>
                <a:gd name="T49" fmla="*/ 113 h 709"/>
                <a:gd name="T50" fmla="*/ 397 w 1106"/>
                <a:gd name="T51" fmla="*/ 113 h 709"/>
                <a:gd name="T52" fmla="*/ 426 w 1106"/>
                <a:gd name="T53" fmla="*/ 113 h 709"/>
                <a:gd name="T54" fmla="*/ 539 w 1106"/>
                <a:gd name="T55" fmla="*/ 57 h 709"/>
                <a:gd name="T56" fmla="*/ 596 w 1106"/>
                <a:gd name="T57" fmla="*/ 0 h 709"/>
                <a:gd name="T58" fmla="*/ 596 w 1106"/>
                <a:gd name="T59" fmla="*/ 85 h 709"/>
                <a:gd name="T60" fmla="*/ 624 w 1106"/>
                <a:gd name="T61" fmla="*/ 57 h 709"/>
                <a:gd name="T62" fmla="*/ 709 w 1106"/>
                <a:gd name="T63" fmla="*/ 85 h 709"/>
                <a:gd name="T64" fmla="*/ 709 w 1106"/>
                <a:gd name="T65" fmla="*/ 113 h 709"/>
                <a:gd name="T66" fmla="*/ 766 w 1106"/>
                <a:gd name="T67" fmla="*/ 142 h 709"/>
                <a:gd name="T68" fmla="*/ 737 w 1106"/>
                <a:gd name="T69" fmla="*/ 170 h 709"/>
                <a:gd name="T70" fmla="*/ 737 w 1106"/>
                <a:gd name="T71" fmla="*/ 227 h 709"/>
                <a:gd name="T72" fmla="*/ 823 w 1106"/>
                <a:gd name="T73" fmla="*/ 283 h 709"/>
                <a:gd name="T74" fmla="*/ 823 w 1106"/>
                <a:gd name="T75" fmla="*/ 368 h 709"/>
                <a:gd name="T76" fmla="*/ 908 w 1106"/>
                <a:gd name="T77" fmla="*/ 397 h 709"/>
                <a:gd name="T78" fmla="*/ 936 w 1106"/>
                <a:gd name="T79" fmla="*/ 368 h 709"/>
                <a:gd name="T80" fmla="*/ 993 w 1106"/>
                <a:gd name="T81" fmla="*/ 425 h 709"/>
                <a:gd name="T82" fmla="*/ 1049 w 1106"/>
                <a:gd name="T83" fmla="*/ 425 h 709"/>
                <a:gd name="T84" fmla="*/ 1106 w 1106"/>
                <a:gd name="T85" fmla="*/ 51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6" h="709">
                  <a:moveTo>
                    <a:pt x="1106" y="510"/>
                  </a:moveTo>
                  <a:lnTo>
                    <a:pt x="993" y="510"/>
                  </a:lnTo>
                  <a:lnTo>
                    <a:pt x="964" y="567"/>
                  </a:lnTo>
                  <a:lnTo>
                    <a:pt x="879" y="567"/>
                  </a:lnTo>
                  <a:lnTo>
                    <a:pt x="766" y="510"/>
                  </a:lnTo>
                  <a:lnTo>
                    <a:pt x="709" y="595"/>
                  </a:lnTo>
                  <a:lnTo>
                    <a:pt x="624" y="623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482" y="652"/>
                  </a:lnTo>
                  <a:lnTo>
                    <a:pt x="426" y="709"/>
                  </a:lnTo>
                  <a:lnTo>
                    <a:pt x="426" y="652"/>
                  </a:lnTo>
                  <a:lnTo>
                    <a:pt x="369" y="595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84" y="623"/>
                  </a:lnTo>
                  <a:lnTo>
                    <a:pt x="170" y="567"/>
                  </a:lnTo>
                  <a:lnTo>
                    <a:pt x="199" y="510"/>
                  </a:lnTo>
                  <a:lnTo>
                    <a:pt x="170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397"/>
                  </a:lnTo>
                  <a:lnTo>
                    <a:pt x="29" y="368"/>
                  </a:lnTo>
                  <a:lnTo>
                    <a:pt x="142" y="312"/>
                  </a:lnTo>
                  <a:lnTo>
                    <a:pt x="312" y="113"/>
                  </a:lnTo>
                  <a:lnTo>
                    <a:pt x="397" y="113"/>
                  </a:lnTo>
                  <a:lnTo>
                    <a:pt x="426" y="113"/>
                  </a:lnTo>
                  <a:lnTo>
                    <a:pt x="539" y="57"/>
                  </a:lnTo>
                  <a:lnTo>
                    <a:pt x="596" y="0"/>
                  </a:lnTo>
                  <a:lnTo>
                    <a:pt x="596" y="85"/>
                  </a:lnTo>
                  <a:lnTo>
                    <a:pt x="624" y="57"/>
                  </a:lnTo>
                  <a:lnTo>
                    <a:pt x="709" y="85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23" y="283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93" y="425"/>
                  </a:lnTo>
                  <a:lnTo>
                    <a:pt x="1049" y="425"/>
                  </a:lnTo>
                  <a:lnTo>
                    <a:pt x="1106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741" y="3749"/>
              <a:ext cx="623" cy="453"/>
            </a:xfrm>
            <a:custGeom>
              <a:avLst/>
              <a:gdLst>
                <a:gd name="T0" fmla="*/ 623 w 623"/>
                <a:gd name="T1" fmla="*/ 340 h 453"/>
                <a:gd name="T2" fmla="*/ 566 w 623"/>
                <a:gd name="T3" fmla="*/ 453 h 453"/>
                <a:gd name="T4" fmla="*/ 538 w 623"/>
                <a:gd name="T5" fmla="*/ 396 h 453"/>
                <a:gd name="T6" fmla="*/ 453 w 623"/>
                <a:gd name="T7" fmla="*/ 396 h 453"/>
                <a:gd name="T8" fmla="*/ 453 w 623"/>
                <a:gd name="T9" fmla="*/ 453 h 453"/>
                <a:gd name="T10" fmla="*/ 396 w 623"/>
                <a:gd name="T11" fmla="*/ 453 h 453"/>
                <a:gd name="T12" fmla="*/ 340 w 623"/>
                <a:gd name="T13" fmla="*/ 425 h 453"/>
                <a:gd name="T14" fmla="*/ 283 w 623"/>
                <a:gd name="T15" fmla="*/ 453 h 453"/>
                <a:gd name="T16" fmla="*/ 226 w 623"/>
                <a:gd name="T17" fmla="*/ 368 h 453"/>
                <a:gd name="T18" fmla="*/ 170 w 623"/>
                <a:gd name="T19" fmla="*/ 368 h 453"/>
                <a:gd name="T20" fmla="*/ 113 w 623"/>
                <a:gd name="T21" fmla="*/ 311 h 453"/>
                <a:gd name="T22" fmla="*/ 85 w 623"/>
                <a:gd name="T23" fmla="*/ 340 h 453"/>
                <a:gd name="T24" fmla="*/ 0 w 623"/>
                <a:gd name="T25" fmla="*/ 311 h 453"/>
                <a:gd name="T26" fmla="*/ 0 w 623"/>
                <a:gd name="T27" fmla="*/ 226 h 453"/>
                <a:gd name="T28" fmla="*/ 28 w 623"/>
                <a:gd name="T29" fmla="*/ 170 h 453"/>
                <a:gd name="T30" fmla="*/ 141 w 623"/>
                <a:gd name="T31" fmla="*/ 141 h 453"/>
                <a:gd name="T32" fmla="*/ 255 w 623"/>
                <a:gd name="T33" fmla="*/ 170 h 453"/>
                <a:gd name="T34" fmla="*/ 255 w 623"/>
                <a:gd name="T35" fmla="*/ 113 h 453"/>
                <a:gd name="T36" fmla="*/ 311 w 623"/>
                <a:gd name="T37" fmla="*/ 56 h 453"/>
                <a:gd name="T38" fmla="*/ 311 w 623"/>
                <a:gd name="T39" fmla="*/ 0 h 453"/>
                <a:gd name="T40" fmla="*/ 396 w 623"/>
                <a:gd name="T41" fmla="*/ 0 h 453"/>
                <a:gd name="T42" fmla="*/ 368 w 623"/>
                <a:gd name="T43" fmla="*/ 85 h 453"/>
                <a:gd name="T44" fmla="*/ 396 w 623"/>
                <a:gd name="T45" fmla="*/ 85 h 453"/>
                <a:gd name="T46" fmla="*/ 368 w 623"/>
                <a:gd name="T47" fmla="*/ 141 h 453"/>
                <a:gd name="T48" fmla="*/ 453 w 623"/>
                <a:gd name="T49" fmla="*/ 198 h 453"/>
                <a:gd name="T50" fmla="*/ 481 w 623"/>
                <a:gd name="T51" fmla="*/ 255 h 453"/>
                <a:gd name="T52" fmla="*/ 566 w 623"/>
                <a:gd name="T53" fmla="*/ 226 h 453"/>
                <a:gd name="T54" fmla="*/ 623 w 623"/>
                <a:gd name="T55" fmla="*/ 283 h 453"/>
                <a:gd name="T56" fmla="*/ 623 w 623"/>
                <a:gd name="T57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453">
                  <a:moveTo>
                    <a:pt x="623" y="340"/>
                  </a:moveTo>
                  <a:lnTo>
                    <a:pt x="566" y="453"/>
                  </a:lnTo>
                  <a:lnTo>
                    <a:pt x="538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40" y="425"/>
                  </a:lnTo>
                  <a:lnTo>
                    <a:pt x="283" y="453"/>
                  </a:lnTo>
                  <a:lnTo>
                    <a:pt x="226" y="368"/>
                  </a:lnTo>
                  <a:lnTo>
                    <a:pt x="170" y="368"/>
                  </a:lnTo>
                  <a:lnTo>
                    <a:pt x="113" y="311"/>
                  </a:lnTo>
                  <a:lnTo>
                    <a:pt x="85" y="340"/>
                  </a:lnTo>
                  <a:lnTo>
                    <a:pt x="0" y="311"/>
                  </a:lnTo>
                  <a:lnTo>
                    <a:pt x="0" y="226"/>
                  </a:lnTo>
                  <a:lnTo>
                    <a:pt x="28" y="170"/>
                  </a:lnTo>
                  <a:lnTo>
                    <a:pt x="141" y="141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311" y="56"/>
                  </a:lnTo>
                  <a:lnTo>
                    <a:pt x="311" y="0"/>
                  </a:lnTo>
                  <a:lnTo>
                    <a:pt x="396" y="0"/>
                  </a:lnTo>
                  <a:lnTo>
                    <a:pt x="368" y="85"/>
                  </a:lnTo>
                  <a:lnTo>
                    <a:pt x="396" y="85"/>
                  </a:lnTo>
                  <a:lnTo>
                    <a:pt x="368" y="141"/>
                  </a:lnTo>
                  <a:lnTo>
                    <a:pt x="453" y="198"/>
                  </a:lnTo>
                  <a:lnTo>
                    <a:pt x="481" y="255"/>
                  </a:lnTo>
                  <a:lnTo>
                    <a:pt x="566" y="226"/>
                  </a:lnTo>
                  <a:lnTo>
                    <a:pt x="623" y="283"/>
                  </a:lnTo>
                  <a:lnTo>
                    <a:pt x="623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0 w 1190"/>
                <a:gd name="T1" fmla="*/ 851 h 1134"/>
                <a:gd name="T2" fmla="*/ 0 w 1190"/>
                <a:gd name="T3" fmla="*/ 936 h 1134"/>
                <a:gd name="T4" fmla="*/ 28 w 1190"/>
                <a:gd name="T5" fmla="*/ 908 h 1134"/>
                <a:gd name="T6" fmla="*/ 113 w 1190"/>
                <a:gd name="T7" fmla="*/ 936 h 1134"/>
                <a:gd name="T8" fmla="*/ 113 w 1190"/>
                <a:gd name="T9" fmla="*/ 964 h 1134"/>
                <a:gd name="T10" fmla="*/ 170 w 1190"/>
                <a:gd name="T11" fmla="*/ 993 h 1134"/>
                <a:gd name="T12" fmla="*/ 141 w 1190"/>
                <a:gd name="T13" fmla="*/ 1021 h 1134"/>
                <a:gd name="T14" fmla="*/ 141 w 1190"/>
                <a:gd name="T15" fmla="*/ 1078 h 1134"/>
                <a:gd name="T16" fmla="*/ 227 w 1190"/>
                <a:gd name="T17" fmla="*/ 1134 h 1134"/>
                <a:gd name="T18" fmla="*/ 255 w 1190"/>
                <a:gd name="T19" fmla="*/ 1078 h 1134"/>
                <a:gd name="T20" fmla="*/ 368 w 1190"/>
                <a:gd name="T21" fmla="*/ 1049 h 1134"/>
                <a:gd name="T22" fmla="*/ 482 w 1190"/>
                <a:gd name="T23" fmla="*/ 1078 h 1134"/>
                <a:gd name="T24" fmla="*/ 482 w 1190"/>
                <a:gd name="T25" fmla="*/ 1021 h 1134"/>
                <a:gd name="T26" fmla="*/ 538 w 1190"/>
                <a:gd name="T27" fmla="*/ 964 h 1134"/>
                <a:gd name="T28" fmla="*/ 538 w 1190"/>
                <a:gd name="T29" fmla="*/ 908 h 1134"/>
                <a:gd name="T30" fmla="*/ 567 w 1190"/>
                <a:gd name="T31" fmla="*/ 851 h 1134"/>
                <a:gd name="T32" fmla="*/ 538 w 1190"/>
                <a:gd name="T33" fmla="*/ 822 h 1134"/>
                <a:gd name="T34" fmla="*/ 567 w 1190"/>
                <a:gd name="T35" fmla="*/ 709 h 1134"/>
                <a:gd name="T36" fmla="*/ 623 w 1190"/>
                <a:gd name="T37" fmla="*/ 737 h 1134"/>
                <a:gd name="T38" fmla="*/ 737 w 1190"/>
                <a:gd name="T39" fmla="*/ 681 h 1134"/>
                <a:gd name="T40" fmla="*/ 737 w 1190"/>
                <a:gd name="T41" fmla="*/ 652 h 1134"/>
                <a:gd name="T42" fmla="*/ 935 w 1190"/>
                <a:gd name="T43" fmla="*/ 652 h 1134"/>
                <a:gd name="T44" fmla="*/ 964 w 1190"/>
                <a:gd name="T45" fmla="*/ 681 h 1134"/>
                <a:gd name="T46" fmla="*/ 964 w 1190"/>
                <a:gd name="T47" fmla="*/ 766 h 1134"/>
                <a:gd name="T48" fmla="*/ 1049 w 1190"/>
                <a:gd name="T49" fmla="*/ 737 h 1134"/>
                <a:gd name="T50" fmla="*/ 1134 w 1190"/>
                <a:gd name="T51" fmla="*/ 766 h 1134"/>
                <a:gd name="T52" fmla="*/ 1162 w 1190"/>
                <a:gd name="T53" fmla="*/ 737 h 1134"/>
                <a:gd name="T54" fmla="*/ 1134 w 1190"/>
                <a:gd name="T55" fmla="*/ 681 h 1134"/>
                <a:gd name="T56" fmla="*/ 1190 w 1190"/>
                <a:gd name="T57" fmla="*/ 652 h 1134"/>
                <a:gd name="T58" fmla="*/ 1162 w 1190"/>
                <a:gd name="T59" fmla="*/ 624 h 1134"/>
                <a:gd name="T60" fmla="*/ 1134 w 1190"/>
                <a:gd name="T61" fmla="*/ 652 h 1134"/>
                <a:gd name="T62" fmla="*/ 1105 w 1190"/>
                <a:gd name="T63" fmla="*/ 652 h 1134"/>
                <a:gd name="T64" fmla="*/ 1020 w 1190"/>
                <a:gd name="T65" fmla="*/ 539 h 1134"/>
                <a:gd name="T66" fmla="*/ 1105 w 1190"/>
                <a:gd name="T67" fmla="*/ 511 h 1134"/>
                <a:gd name="T68" fmla="*/ 1105 w 1190"/>
                <a:gd name="T69" fmla="*/ 454 h 1134"/>
                <a:gd name="T70" fmla="*/ 1162 w 1190"/>
                <a:gd name="T71" fmla="*/ 426 h 1134"/>
                <a:gd name="T72" fmla="*/ 1162 w 1190"/>
                <a:gd name="T73" fmla="*/ 341 h 1134"/>
                <a:gd name="T74" fmla="*/ 1134 w 1190"/>
                <a:gd name="T75" fmla="*/ 255 h 1134"/>
                <a:gd name="T76" fmla="*/ 1077 w 1190"/>
                <a:gd name="T77" fmla="*/ 255 h 1134"/>
                <a:gd name="T78" fmla="*/ 1077 w 1190"/>
                <a:gd name="T79" fmla="*/ 312 h 1134"/>
                <a:gd name="T80" fmla="*/ 879 w 1190"/>
                <a:gd name="T81" fmla="*/ 199 h 1134"/>
                <a:gd name="T82" fmla="*/ 879 w 1190"/>
                <a:gd name="T83" fmla="*/ 114 h 1134"/>
                <a:gd name="T84" fmla="*/ 850 w 1190"/>
                <a:gd name="T85" fmla="*/ 0 h 1134"/>
                <a:gd name="T86" fmla="*/ 652 w 1190"/>
                <a:gd name="T87" fmla="*/ 142 h 1134"/>
                <a:gd name="T88" fmla="*/ 397 w 1190"/>
                <a:gd name="T89" fmla="*/ 341 h 1134"/>
                <a:gd name="T90" fmla="*/ 340 w 1190"/>
                <a:gd name="T91" fmla="*/ 341 h 1134"/>
                <a:gd name="T92" fmla="*/ 283 w 1190"/>
                <a:gd name="T93" fmla="*/ 426 h 1134"/>
                <a:gd name="T94" fmla="*/ 198 w 1190"/>
                <a:gd name="T95" fmla="*/ 511 h 1134"/>
                <a:gd name="T96" fmla="*/ 227 w 1190"/>
                <a:gd name="T97" fmla="*/ 596 h 1134"/>
                <a:gd name="T98" fmla="*/ 170 w 1190"/>
                <a:gd name="T99" fmla="*/ 596 h 1134"/>
                <a:gd name="T100" fmla="*/ 28 w 1190"/>
                <a:gd name="T101" fmla="*/ 737 h 1134"/>
                <a:gd name="T102" fmla="*/ 28 w 1190"/>
                <a:gd name="T103" fmla="*/ 794 h 1134"/>
                <a:gd name="T104" fmla="*/ 0 w 1190"/>
                <a:gd name="T105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0" y="851"/>
                  </a:moveTo>
                  <a:lnTo>
                    <a:pt x="0" y="936"/>
                  </a:lnTo>
                  <a:lnTo>
                    <a:pt x="28" y="908"/>
                  </a:lnTo>
                  <a:lnTo>
                    <a:pt x="113" y="936"/>
                  </a:lnTo>
                  <a:lnTo>
                    <a:pt x="113" y="964"/>
                  </a:lnTo>
                  <a:lnTo>
                    <a:pt x="170" y="993"/>
                  </a:lnTo>
                  <a:lnTo>
                    <a:pt x="141" y="1021"/>
                  </a:lnTo>
                  <a:lnTo>
                    <a:pt x="141" y="1078"/>
                  </a:lnTo>
                  <a:lnTo>
                    <a:pt x="227" y="1134"/>
                  </a:lnTo>
                  <a:lnTo>
                    <a:pt x="255" y="1078"/>
                  </a:lnTo>
                  <a:lnTo>
                    <a:pt x="368" y="1049"/>
                  </a:lnTo>
                  <a:lnTo>
                    <a:pt x="482" y="1078"/>
                  </a:lnTo>
                  <a:lnTo>
                    <a:pt x="482" y="1021"/>
                  </a:lnTo>
                  <a:lnTo>
                    <a:pt x="538" y="964"/>
                  </a:lnTo>
                  <a:lnTo>
                    <a:pt x="538" y="908"/>
                  </a:lnTo>
                  <a:lnTo>
                    <a:pt x="567" y="851"/>
                  </a:lnTo>
                  <a:lnTo>
                    <a:pt x="538" y="822"/>
                  </a:lnTo>
                  <a:lnTo>
                    <a:pt x="567" y="709"/>
                  </a:lnTo>
                  <a:lnTo>
                    <a:pt x="623" y="737"/>
                  </a:lnTo>
                  <a:lnTo>
                    <a:pt x="737" y="681"/>
                  </a:lnTo>
                  <a:lnTo>
                    <a:pt x="737" y="652"/>
                  </a:lnTo>
                  <a:lnTo>
                    <a:pt x="935" y="652"/>
                  </a:lnTo>
                  <a:lnTo>
                    <a:pt x="964" y="681"/>
                  </a:lnTo>
                  <a:lnTo>
                    <a:pt x="964" y="766"/>
                  </a:lnTo>
                  <a:lnTo>
                    <a:pt x="1049" y="737"/>
                  </a:lnTo>
                  <a:lnTo>
                    <a:pt x="1134" y="766"/>
                  </a:lnTo>
                  <a:lnTo>
                    <a:pt x="1162" y="737"/>
                  </a:lnTo>
                  <a:lnTo>
                    <a:pt x="1134" y="681"/>
                  </a:lnTo>
                  <a:lnTo>
                    <a:pt x="1190" y="652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05" y="652"/>
                  </a:lnTo>
                  <a:lnTo>
                    <a:pt x="1020" y="539"/>
                  </a:lnTo>
                  <a:lnTo>
                    <a:pt x="1105" y="511"/>
                  </a:lnTo>
                  <a:lnTo>
                    <a:pt x="1105" y="454"/>
                  </a:lnTo>
                  <a:lnTo>
                    <a:pt x="1162" y="426"/>
                  </a:lnTo>
                  <a:lnTo>
                    <a:pt x="1162" y="341"/>
                  </a:lnTo>
                  <a:lnTo>
                    <a:pt x="1134" y="255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879" y="199"/>
                  </a:lnTo>
                  <a:lnTo>
                    <a:pt x="879" y="114"/>
                  </a:lnTo>
                  <a:lnTo>
                    <a:pt x="850" y="0"/>
                  </a:lnTo>
                  <a:lnTo>
                    <a:pt x="652" y="142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3" y="426"/>
                  </a:lnTo>
                  <a:lnTo>
                    <a:pt x="198" y="511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28" y="737"/>
                  </a:lnTo>
                  <a:lnTo>
                    <a:pt x="28" y="794"/>
                  </a:lnTo>
                  <a:lnTo>
                    <a:pt x="0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052" y="3493"/>
              <a:ext cx="822" cy="851"/>
            </a:xfrm>
            <a:custGeom>
              <a:avLst/>
              <a:gdLst>
                <a:gd name="T0" fmla="*/ 567 w 822"/>
                <a:gd name="T1" fmla="*/ 851 h 851"/>
                <a:gd name="T2" fmla="*/ 511 w 822"/>
                <a:gd name="T3" fmla="*/ 851 h 851"/>
                <a:gd name="T4" fmla="*/ 511 w 822"/>
                <a:gd name="T5" fmla="*/ 766 h 851"/>
                <a:gd name="T6" fmla="*/ 454 w 822"/>
                <a:gd name="T7" fmla="*/ 766 h 851"/>
                <a:gd name="T8" fmla="*/ 426 w 822"/>
                <a:gd name="T9" fmla="*/ 737 h 851"/>
                <a:gd name="T10" fmla="*/ 369 w 822"/>
                <a:gd name="T11" fmla="*/ 766 h 851"/>
                <a:gd name="T12" fmla="*/ 341 w 822"/>
                <a:gd name="T13" fmla="*/ 709 h 851"/>
                <a:gd name="T14" fmla="*/ 341 w 822"/>
                <a:gd name="T15" fmla="*/ 624 h 851"/>
                <a:gd name="T16" fmla="*/ 312 w 822"/>
                <a:gd name="T17" fmla="*/ 596 h 851"/>
                <a:gd name="T18" fmla="*/ 312 w 822"/>
                <a:gd name="T19" fmla="*/ 539 h 851"/>
                <a:gd name="T20" fmla="*/ 255 w 822"/>
                <a:gd name="T21" fmla="*/ 482 h 851"/>
                <a:gd name="T22" fmla="*/ 170 w 822"/>
                <a:gd name="T23" fmla="*/ 511 h 851"/>
                <a:gd name="T24" fmla="*/ 142 w 822"/>
                <a:gd name="T25" fmla="*/ 454 h 851"/>
                <a:gd name="T26" fmla="*/ 57 w 822"/>
                <a:gd name="T27" fmla="*/ 397 h 851"/>
                <a:gd name="T28" fmla="*/ 85 w 822"/>
                <a:gd name="T29" fmla="*/ 341 h 851"/>
                <a:gd name="T30" fmla="*/ 57 w 822"/>
                <a:gd name="T31" fmla="*/ 341 h 851"/>
                <a:gd name="T32" fmla="*/ 85 w 822"/>
                <a:gd name="T33" fmla="*/ 256 h 851"/>
                <a:gd name="T34" fmla="*/ 0 w 822"/>
                <a:gd name="T35" fmla="*/ 256 h 851"/>
                <a:gd name="T36" fmla="*/ 29 w 822"/>
                <a:gd name="T37" fmla="*/ 199 h 851"/>
                <a:gd name="T38" fmla="*/ 0 w 822"/>
                <a:gd name="T39" fmla="*/ 170 h 851"/>
                <a:gd name="T40" fmla="*/ 29 w 822"/>
                <a:gd name="T41" fmla="*/ 57 h 851"/>
                <a:gd name="T42" fmla="*/ 85 w 822"/>
                <a:gd name="T43" fmla="*/ 85 h 851"/>
                <a:gd name="T44" fmla="*/ 199 w 822"/>
                <a:gd name="T45" fmla="*/ 29 h 851"/>
                <a:gd name="T46" fmla="*/ 199 w 822"/>
                <a:gd name="T47" fmla="*/ 0 h 851"/>
                <a:gd name="T48" fmla="*/ 397 w 822"/>
                <a:gd name="T49" fmla="*/ 0 h 851"/>
                <a:gd name="T50" fmla="*/ 426 w 822"/>
                <a:gd name="T51" fmla="*/ 29 h 851"/>
                <a:gd name="T52" fmla="*/ 426 w 822"/>
                <a:gd name="T53" fmla="*/ 114 h 851"/>
                <a:gd name="T54" fmla="*/ 511 w 822"/>
                <a:gd name="T55" fmla="*/ 85 h 851"/>
                <a:gd name="T56" fmla="*/ 596 w 822"/>
                <a:gd name="T57" fmla="*/ 114 h 851"/>
                <a:gd name="T58" fmla="*/ 652 w 822"/>
                <a:gd name="T59" fmla="*/ 170 h 851"/>
                <a:gd name="T60" fmla="*/ 709 w 822"/>
                <a:gd name="T61" fmla="*/ 199 h 851"/>
                <a:gd name="T62" fmla="*/ 737 w 822"/>
                <a:gd name="T63" fmla="*/ 227 h 851"/>
                <a:gd name="T64" fmla="*/ 794 w 822"/>
                <a:gd name="T65" fmla="*/ 256 h 851"/>
                <a:gd name="T66" fmla="*/ 822 w 822"/>
                <a:gd name="T67" fmla="*/ 256 h 851"/>
                <a:gd name="T68" fmla="*/ 794 w 822"/>
                <a:gd name="T69" fmla="*/ 312 h 851"/>
                <a:gd name="T70" fmla="*/ 794 w 822"/>
                <a:gd name="T71" fmla="*/ 369 h 851"/>
                <a:gd name="T72" fmla="*/ 737 w 822"/>
                <a:gd name="T73" fmla="*/ 369 h 851"/>
                <a:gd name="T74" fmla="*/ 652 w 822"/>
                <a:gd name="T75" fmla="*/ 426 h 851"/>
                <a:gd name="T76" fmla="*/ 624 w 822"/>
                <a:gd name="T77" fmla="*/ 426 h 851"/>
                <a:gd name="T78" fmla="*/ 624 w 822"/>
                <a:gd name="T79" fmla="*/ 511 h 851"/>
                <a:gd name="T80" fmla="*/ 624 w 822"/>
                <a:gd name="T81" fmla="*/ 539 h 851"/>
                <a:gd name="T82" fmla="*/ 567 w 822"/>
                <a:gd name="T83" fmla="*/ 511 h 851"/>
                <a:gd name="T84" fmla="*/ 596 w 822"/>
                <a:gd name="T85" fmla="*/ 567 h 851"/>
                <a:gd name="T86" fmla="*/ 596 w 822"/>
                <a:gd name="T87" fmla="*/ 624 h 851"/>
                <a:gd name="T88" fmla="*/ 709 w 822"/>
                <a:gd name="T89" fmla="*/ 596 h 851"/>
                <a:gd name="T90" fmla="*/ 652 w 822"/>
                <a:gd name="T91" fmla="*/ 681 h 851"/>
                <a:gd name="T92" fmla="*/ 737 w 822"/>
                <a:gd name="T93" fmla="*/ 681 h 851"/>
                <a:gd name="T94" fmla="*/ 652 w 822"/>
                <a:gd name="T95" fmla="*/ 737 h 851"/>
                <a:gd name="T96" fmla="*/ 596 w 822"/>
                <a:gd name="T97" fmla="*/ 822 h 851"/>
                <a:gd name="T98" fmla="*/ 567 w 822"/>
                <a:gd name="T99" fmla="*/ 822 h 851"/>
                <a:gd name="T100" fmla="*/ 567 w 822"/>
                <a:gd name="T10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51">
                  <a:moveTo>
                    <a:pt x="567" y="851"/>
                  </a:moveTo>
                  <a:lnTo>
                    <a:pt x="511" y="851"/>
                  </a:lnTo>
                  <a:lnTo>
                    <a:pt x="511" y="766"/>
                  </a:lnTo>
                  <a:lnTo>
                    <a:pt x="454" y="766"/>
                  </a:lnTo>
                  <a:lnTo>
                    <a:pt x="426" y="737"/>
                  </a:lnTo>
                  <a:lnTo>
                    <a:pt x="369" y="766"/>
                  </a:lnTo>
                  <a:lnTo>
                    <a:pt x="341" y="709"/>
                  </a:lnTo>
                  <a:lnTo>
                    <a:pt x="341" y="624"/>
                  </a:lnTo>
                  <a:lnTo>
                    <a:pt x="312" y="59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99" y="29"/>
                  </a:lnTo>
                  <a:lnTo>
                    <a:pt x="199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26" y="114"/>
                  </a:lnTo>
                  <a:lnTo>
                    <a:pt x="511" y="85"/>
                  </a:lnTo>
                  <a:lnTo>
                    <a:pt x="596" y="114"/>
                  </a:lnTo>
                  <a:lnTo>
                    <a:pt x="652" y="17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256"/>
                  </a:lnTo>
                  <a:lnTo>
                    <a:pt x="822" y="256"/>
                  </a:lnTo>
                  <a:lnTo>
                    <a:pt x="794" y="312"/>
                  </a:lnTo>
                  <a:lnTo>
                    <a:pt x="794" y="369"/>
                  </a:lnTo>
                  <a:lnTo>
                    <a:pt x="737" y="369"/>
                  </a:lnTo>
                  <a:lnTo>
                    <a:pt x="652" y="426"/>
                  </a:lnTo>
                  <a:lnTo>
                    <a:pt x="624" y="426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567" y="511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709" y="596"/>
                  </a:lnTo>
                  <a:lnTo>
                    <a:pt x="652" y="681"/>
                  </a:lnTo>
                  <a:lnTo>
                    <a:pt x="737" y="681"/>
                  </a:lnTo>
                  <a:lnTo>
                    <a:pt x="652" y="737"/>
                  </a:lnTo>
                  <a:lnTo>
                    <a:pt x="596" y="822"/>
                  </a:lnTo>
                  <a:lnTo>
                    <a:pt x="567" y="822"/>
                  </a:lnTo>
                  <a:lnTo>
                    <a:pt x="567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34" y="3267"/>
              <a:ext cx="822" cy="935"/>
            </a:xfrm>
            <a:custGeom>
              <a:avLst/>
              <a:gdLst>
                <a:gd name="T0" fmla="*/ 142 w 822"/>
                <a:gd name="T1" fmla="*/ 0 h 935"/>
                <a:gd name="T2" fmla="*/ 85 w 822"/>
                <a:gd name="T3" fmla="*/ 28 h 935"/>
                <a:gd name="T4" fmla="*/ 85 w 822"/>
                <a:gd name="T5" fmla="*/ 85 h 935"/>
                <a:gd name="T6" fmla="*/ 0 w 822"/>
                <a:gd name="T7" fmla="*/ 113 h 935"/>
                <a:gd name="T8" fmla="*/ 85 w 822"/>
                <a:gd name="T9" fmla="*/ 226 h 935"/>
                <a:gd name="T10" fmla="*/ 114 w 822"/>
                <a:gd name="T11" fmla="*/ 226 h 935"/>
                <a:gd name="T12" fmla="*/ 142 w 822"/>
                <a:gd name="T13" fmla="*/ 198 h 935"/>
                <a:gd name="T14" fmla="*/ 170 w 822"/>
                <a:gd name="T15" fmla="*/ 226 h 935"/>
                <a:gd name="T16" fmla="*/ 114 w 822"/>
                <a:gd name="T17" fmla="*/ 255 h 935"/>
                <a:gd name="T18" fmla="*/ 142 w 822"/>
                <a:gd name="T19" fmla="*/ 311 h 935"/>
                <a:gd name="T20" fmla="*/ 114 w 822"/>
                <a:gd name="T21" fmla="*/ 340 h 935"/>
                <a:gd name="T22" fmla="*/ 170 w 822"/>
                <a:gd name="T23" fmla="*/ 396 h 935"/>
                <a:gd name="T24" fmla="*/ 227 w 822"/>
                <a:gd name="T25" fmla="*/ 425 h 935"/>
                <a:gd name="T26" fmla="*/ 255 w 822"/>
                <a:gd name="T27" fmla="*/ 453 h 935"/>
                <a:gd name="T28" fmla="*/ 312 w 822"/>
                <a:gd name="T29" fmla="*/ 482 h 935"/>
                <a:gd name="T30" fmla="*/ 340 w 822"/>
                <a:gd name="T31" fmla="*/ 482 h 935"/>
                <a:gd name="T32" fmla="*/ 312 w 822"/>
                <a:gd name="T33" fmla="*/ 538 h 935"/>
                <a:gd name="T34" fmla="*/ 312 w 822"/>
                <a:gd name="T35" fmla="*/ 595 h 935"/>
                <a:gd name="T36" fmla="*/ 255 w 822"/>
                <a:gd name="T37" fmla="*/ 595 h 935"/>
                <a:gd name="T38" fmla="*/ 170 w 822"/>
                <a:gd name="T39" fmla="*/ 652 h 935"/>
                <a:gd name="T40" fmla="*/ 142 w 822"/>
                <a:gd name="T41" fmla="*/ 652 h 935"/>
                <a:gd name="T42" fmla="*/ 142 w 822"/>
                <a:gd name="T43" fmla="*/ 765 h 935"/>
                <a:gd name="T44" fmla="*/ 85 w 822"/>
                <a:gd name="T45" fmla="*/ 737 h 935"/>
                <a:gd name="T46" fmla="*/ 114 w 822"/>
                <a:gd name="T47" fmla="*/ 793 h 935"/>
                <a:gd name="T48" fmla="*/ 114 w 822"/>
                <a:gd name="T49" fmla="*/ 850 h 935"/>
                <a:gd name="T50" fmla="*/ 227 w 822"/>
                <a:gd name="T51" fmla="*/ 822 h 935"/>
                <a:gd name="T52" fmla="*/ 170 w 822"/>
                <a:gd name="T53" fmla="*/ 907 h 935"/>
                <a:gd name="T54" fmla="*/ 255 w 822"/>
                <a:gd name="T55" fmla="*/ 907 h 935"/>
                <a:gd name="T56" fmla="*/ 284 w 822"/>
                <a:gd name="T57" fmla="*/ 935 h 935"/>
                <a:gd name="T58" fmla="*/ 369 w 822"/>
                <a:gd name="T59" fmla="*/ 878 h 935"/>
                <a:gd name="T60" fmla="*/ 397 w 822"/>
                <a:gd name="T61" fmla="*/ 907 h 935"/>
                <a:gd name="T62" fmla="*/ 426 w 822"/>
                <a:gd name="T63" fmla="*/ 850 h 935"/>
                <a:gd name="T64" fmla="*/ 397 w 822"/>
                <a:gd name="T65" fmla="*/ 793 h 935"/>
                <a:gd name="T66" fmla="*/ 511 w 822"/>
                <a:gd name="T67" fmla="*/ 765 h 935"/>
                <a:gd name="T68" fmla="*/ 482 w 822"/>
                <a:gd name="T69" fmla="*/ 737 h 935"/>
                <a:gd name="T70" fmla="*/ 567 w 822"/>
                <a:gd name="T71" fmla="*/ 708 h 935"/>
                <a:gd name="T72" fmla="*/ 567 w 822"/>
                <a:gd name="T73" fmla="*/ 652 h 935"/>
                <a:gd name="T74" fmla="*/ 652 w 822"/>
                <a:gd name="T75" fmla="*/ 538 h 935"/>
                <a:gd name="T76" fmla="*/ 709 w 822"/>
                <a:gd name="T77" fmla="*/ 510 h 935"/>
                <a:gd name="T78" fmla="*/ 681 w 822"/>
                <a:gd name="T79" fmla="*/ 453 h 935"/>
                <a:gd name="T80" fmla="*/ 737 w 822"/>
                <a:gd name="T81" fmla="*/ 425 h 935"/>
                <a:gd name="T82" fmla="*/ 822 w 822"/>
                <a:gd name="T83" fmla="*/ 340 h 935"/>
                <a:gd name="T84" fmla="*/ 709 w 822"/>
                <a:gd name="T85" fmla="*/ 255 h 935"/>
                <a:gd name="T86" fmla="*/ 681 w 822"/>
                <a:gd name="T87" fmla="*/ 283 h 935"/>
                <a:gd name="T88" fmla="*/ 624 w 822"/>
                <a:gd name="T89" fmla="*/ 255 h 935"/>
                <a:gd name="T90" fmla="*/ 624 w 822"/>
                <a:gd name="T91" fmla="*/ 170 h 935"/>
                <a:gd name="T92" fmla="*/ 482 w 822"/>
                <a:gd name="T93" fmla="*/ 198 h 935"/>
                <a:gd name="T94" fmla="*/ 454 w 822"/>
                <a:gd name="T95" fmla="*/ 226 h 935"/>
                <a:gd name="T96" fmla="*/ 426 w 822"/>
                <a:gd name="T97" fmla="*/ 255 h 935"/>
                <a:gd name="T98" fmla="*/ 369 w 822"/>
                <a:gd name="T99" fmla="*/ 198 h 935"/>
                <a:gd name="T100" fmla="*/ 284 w 822"/>
                <a:gd name="T101" fmla="*/ 198 h 935"/>
                <a:gd name="T102" fmla="*/ 284 w 822"/>
                <a:gd name="T103" fmla="*/ 141 h 935"/>
                <a:gd name="T104" fmla="*/ 255 w 822"/>
                <a:gd name="T105" fmla="*/ 113 h 935"/>
                <a:gd name="T106" fmla="*/ 255 w 822"/>
                <a:gd name="T107" fmla="*/ 56 h 935"/>
                <a:gd name="T108" fmla="*/ 227 w 822"/>
                <a:gd name="T109" fmla="*/ 56 h 935"/>
                <a:gd name="T110" fmla="*/ 227 w 822"/>
                <a:gd name="T111" fmla="*/ 28 h 935"/>
                <a:gd name="T112" fmla="*/ 142 w 822"/>
                <a:gd name="T113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35">
                  <a:moveTo>
                    <a:pt x="142" y="0"/>
                  </a:moveTo>
                  <a:lnTo>
                    <a:pt x="85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85" y="226"/>
                  </a:lnTo>
                  <a:lnTo>
                    <a:pt x="114" y="226"/>
                  </a:lnTo>
                  <a:lnTo>
                    <a:pt x="142" y="198"/>
                  </a:lnTo>
                  <a:lnTo>
                    <a:pt x="170" y="226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14" y="340"/>
                  </a:lnTo>
                  <a:lnTo>
                    <a:pt x="170" y="396"/>
                  </a:lnTo>
                  <a:lnTo>
                    <a:pt x="227" y="425"/>
                  </a:lnTo>
                  <a:lnTo>
                    <a:pt x="255" y="453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255" y="595"/>
                  </a:lnTo>
                  <a:lnTo>
                    <a:pt x="170" y="652"/>
                  </a:lnTo>
                  <a:lnTo>
                    <a:pt x="142" y="652"/>
                  </a:lnTo>
                  <a:lnTo>
                    <a:pt x="142" y="765"/>
                  </a:lnTo>
                  <a:lnTo>
                    <a:pt x="85" y="737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227" y="822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84" y="935"/>
                  </a:lnTo>
                  <a:lnTo>
                    <a:pt x="369" y="878"/>
                  </a:lnTo>
                  <a:lnTo>
                    <a:pt x="397" y="907"/>
                  </a:lnTo>
                  <a:lnTo>
                    <a:pt x="426" y="850"/>
                  </a:lnTo>
                  <a:lnTo>
                    <a:pt x="397" y="793"/>
                  </a:lnTo>
                  <a:lnTo>
                    <a:pt x="511" y="765"/>
                  </a:lnTo>
                  <a:lnTo>
                    <a:pt x="482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652" y="538"/>
                  </a:lnTo>
                  <a:lnTo>
                    <a:pt x="709" y="510"/>
                  </a:lnTo>
                  <a:lnTo>
                    <a:pt x="681" y="453"/>
                  </a:lnTo>
                  <a:lnTo>
                    <a:pt x="737" y="425"/>
                  </a:lnTo>
                  <a:lnTo>
                    <a:pt x="822" y="340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624" y="255"/>
                  </a:lnTo>
                  <a:lnTo>
                    <a:pt x="624" y="170"/>
                  </a:lnTo>
                  <a:lnTo>
                    <a:pt x="482" y="198"/>
                  </a:lnTo>
                  <a:lnTo>
                    <a:pt x="454" y="226"/>
                  </a:lnTo>
                  <a:lnTo>
                    <a:pt x="426" y="255"/>
                  </a:lnTo>
                  <a:lnTo>
                    <a:pt x="369" y="198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789" y="2444"/>
              <a:ext cx="1248" cy="1163"/>
            </a:xfrm>
            <a:custGeom>
              <a:avLst/>
              <a:gdLst>
                <a:gd name="T0" fmla="*/ 567 w 1248"/>
                <a:gd name="T1" fmla="*/ 1163 h 1163"/>
                <a:gd name="T2" fmla="*/ 454 w 1248"/>
                <a:gd name="T3" fmla="*/ 1078 h 1163"/>
                <a:gd name="T4" fmla="*/ 426 w 1248"/>
                <a:gd name="T5" fmla="*/ 1106 h 1163"/>
                <a:gd name="T6" fmla="*/ 369 w 1248"/>
                <a:gd name="T7" fmla="*/ 1078 h 1163"/>
                <a:gd name="T8" fmla="*/ 369 w 1248"/>
                <a:gd name="T9" fmla="*/ 993 h 1163"/>
                <a:gd name="T10" fmla="*/ 227 w 1248"/>
                <a:gd name="T11" fmla="*/ 1021 h 1163"/>
                <a:gd name="T12" fmla="*/ 171 w 1248"/>
                <a:gd name="T13" fmla="*/ 1078 h 1163"/>
                <a:gd name="T14" fmla="*/ 114 w 1248"/>
                <a:gd name="T15" fmla="*/ 1021 h 1163"/>
                <a:gd name="T16" fmla="*/ 29 w 1248"/>
                <a:gd name="T17" fmla="*/ 1021 h 1163"/>
                <a:gd name="T18" fmla="*/ 29 w 1248"/>
                <a:gd name="T19" fmla="*/ 964 h 1163"/>
                <a:gd name="T20" fmla="*/ 0 w 1248"/>
                <a:gd name="T21" fmla="*/ 936 h 1163"/>
                <a:gd name="T22" fmla="*/ 0 w 1248"/>
                <a:gd name="T23" fmla="*/ 879 h 1163"/>
                <a:gd name="T24" fmla="*/ 57 w 1248"/>
                <a:gd name="T25" fmla="*/ 823 h 1163"/>
                <a:gd name="T26" fmla="*/ 142 w 1248"/>
                <a:gd name="T27" fmla="*/ 851 h 1163"/>
                <a:gd name="T28" fmla="*/ 142 w 1248"/>
                <a:gd name="T29" fmla="*/ 794 h 1163"/>
                <a:gd name="T30" fmla="*/ 171 w 1248"/>
                <a:gd name="T31" fmla="*/ 794 h 1163"/>
                <a:gd name="T32" fmla="*/ 227 w 1248"/>
                <a:gd name="T33" fmla="*/ 709 h 1163"/>
                <a:gd name="T34" fmla="*/ 199 w 1248"/>
                <a:gd name="T35" fmla="*/ 624 h 1163"/>
                <a:gd name="T36" fmla="*/ 312 w 1248"/>
                <a:gd name="T37" fmla="*/ 539 h 1163"/>
                <a:gd name="T38" fmla="*/ 284 w 1248"/>
                <a:gd name="T39" fmla="*/ 454 h 1163"/>
                <a:gd name="T40" fmla="*/ 341 w 1248"/>
                <a:gd name="T41" fmla="*/ 369 h 1163"/>
                <a:gd name="T42" fmla="*/ 397 w 1248"/>
                <a:gd name="T43" fmla="*/ 369 h 1163"/>
                <a:gd name="T44" fmla="*/ 369 w 1248"/>
                <a:gd name="T45" fmla="*/ 312 h 1163"/>
                <a:gd name="T46" fmla="*/ 482 w 1248"/>
                <a:gd name="T47" fmla="*/ 312 h 1163"/>
                <a:gd name="T48" fmla="*/ 454 w 1248"/>
                <a:gd name="T49" fmla="*/ 227 h 1163"/>
                <a:gd name="T50" fmla="*/ 567 w 1248"/>
                <a:gd name="T51" fmla="*/ 227 h 1163"/>
                <a:gd name="T52" fmla="*/ 567 w 1248"/>
                <a:gd name="T53" fmla="*/ 171 h 1163"/>
                <a:gd name="T54" fmla="*/ 539 w 1248"/>
                <a:gd name="T55" fmla="*/ 142 h 1163"/>
                <a:gd name="T56" fmla="*/ 567 w 1248"/>
                <a:gd name="T57" fmla="*/ 114 h 1163"/>
                <a:gd name="T58" fmla="*/ 539 w 1248"/>
                <a:gd name="T59" fmla="*/ 85 h 1163"/>
                <a:gd name="T60" fmla="*/ 624 w 1248"/>
                <a:gd name="T61" fmla="*/ 29 h 1163"/>
                <a:gd name="T62" fmla="*/ 624 w 1248"/>
                <a:gd name="T63" fmla="*/ 0 h 1163"/>
                <a:gd name="T64" fmla="*/ 851 w 1248"/>
                <a:gd name="T65" fmla="*/ 0 h 1163"/>
                <a:gd name="T66" fmla="*/ 993 w 1248"/>
                <a:gd name="T67" fmla="*/ 29 h 1163"/>
                <a:gd name="T68" fmla="*/ 1049 w 1248"/>
                <a:gd name="T69" fmla="*/ 0 h 1163"/>
                <a:gd name="T70" fmla="*/ 1191 w 1248"/>
                <a:gd name="T71" fmla="*/ 0 h 1163"/>
                <a:gd name="T72" fmla="*/ 1163 w 1248"/>
                <a:gd name="T73" fmla="*/ 85 h 1163"/>
                <a:gd name="T74" fmla="*/ 1219 w 1248"/>
                <a:gd name="T75" fmla="*/ 199 h 1163"/>
                <a:gd name="T76" fmla="*/ 1191 w 1248"/>
                <a:gd name="T77" fmla="*/ 256 h 1163"/>
                <a:gd name="T78" fmla="*/ 1219 w 1248"/>
                <a:gd name="T79" fmla="*/ 312 h 1163"/>
                <a:gd name="T80" fmla="*/ 1219 w 1248"/>
                <a:gd name="T81" fmla="*/ 341 h 1163"/>
                <a:gd name="T82" fmla="*/ 1248 w 1248"/>
                <a:gd name="T83" fmla="*/ 511 h 1163"/>
                <a:gd name="T84" fmla="*/ 1191 w 1248"/>
                <a:gd name="T85" fmla="*/ 539 h 1163"/>
                <a:gd name="T86" fmla="*/ 1106 w 1248"/>
                <a:gd name="T87" fmla="*/ 511 h 1163"/>
                <a:gd name="T88" fmla="*/ 1021 w 1248"/>
                <a:gd name="T89" fmla="*/ 539 h 1163"/>
                <a:gd name="T90" fmla="*/ 936 w 1248"/>
                <a:gd name="T91" fmla="*/ 511 h 1163"/>
                <a:gd name="T92" fmla="*/ 879 w 1248"/>
                <a:gd name="T93" fmla="*/ 539 h 1163"/>
                <a:gd name="T94" fmla="*/ 908 w 1248"/>
                <a:gd name="T95" fmla="*/ 596 h 1163"/>
                <a:gd name="T96" fmla="*/ 851 w 1248"/>
                <a:gd name="T97" fmla="*/ 652 h 1163"/>
                <a:gd name="T98" fmla="*/ 794 w 1248"/>
                <a:gd name="T99" fmla="*/ 709 h 1163"/>
                <a:gd name="T100" fmla="*/ 823 w 1248"/>
                <a:gd name="T101" fmla="*/ 794 h 1163"/>
                <a:gd name="T102" fmla="*/ 823 w 1248"/>
                <a:gd name="T103" fmla="*/ 879 h 1163"/>
                <a:gd name="T104" fmla="*/ 738 w 1248"/>
                <a:gd name="T105" fmla="*/ 936 h 1163"/>
                <a:gd name="T106" fmla="*/ 709 w 1248"/>
                <a:gd name="T107" fmla="*/ 908 h 1163"/>
                <a:gd name="T108" fmla="*/ 681 w 1248"/>
                <a:gd name="T109" fmla="*/ 936 h 1163"/>
                <a:gd name="T110" fmla="*/ 709 w 1248"/>
                <a:gd name="T111" fmla="*/ 964 h 1163"/>
                <a:gd name="T112" fmla="*/ 652 w 1248"/>
                <a:gd name="T113" fmla="*/ 1049 h 1163"/>
                <a:gd name="T114" fmla="*/ 624 w 1248"/>
                <a:gd name="T115" fmla="*/ 1134 h 1163"/>
                <a:gd name="T116" fmla="*/ 596 w 1248"/>
                <a:gd name="T117" fmla="*/ 1134 h 1163"/>
                <a:gd name="T118" fmla="*/ 567 w 1248"/>
                <a:gd name="T11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163">
                  <a:moveTo>
                    <a:pt x="567" y="1163"/>
                  </a:moveTo>
                  <a:lnTo>
                    <a:pt x="454" y="1078"/>
                  </a:lnTo>
                  <a:lnTo>
                    <a:pt x="426" y="1106"/>
                  </a:lnTo>
                  <a:lnTo>
                    <a:pt x="369" y="1078"/>
                  </a:lnTo>
                  <a:lnTo>
                    <a:pt x="369" y="993"/>
                  </a:lnTo>
                  <a:lnTo>
                    <a:pt x="227" y="1021"/>
                  </a:lnTo>
                  <a:lnTo>
                    <a:pt x="171" y="1078"/>
                  </a:lnTo>
                  <a:lnTo>
                    <a:pt x="114" y="1021"/>
                  </a:lnTo>
                  <a:lnTo>
                    <a:pt x="29" y="1021"/>
                  </a:lnTo>
                  <a:lnTo>
                    <a:pt x="29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57" y="823"/>
                  </a:lnTo>
                  <a:lnTo>
                    <a:pt x="142" y="851"/>
                  </a:lnTo>
                  <a:lnTo>
                    <a:pt x="142" y="794"/>
                  </a:lnTo>
                  <a:lnTo>
                    <a:pt x="171" y="794"/>
                  </a:lnTo>
                  <a:lnTo>
                    <a:pt x="227" y="709"/>
                  </a:lnTo>
                  <a:lnTo>
                    <a:pt x="199" y="624"/>
                  </a:lnTo>
                  <a:lnTo>
                    <a:pt x="312" y="539"/>
                  </a:lnTo>
                  <a:lnTo>
                    <a:pt x="284" y="454"/>
                  </a:lnTo>
                  <a:lnTo>
                    <a:pt x="341" y="369"/>
                  </a:lnTo>
                  <a:lnTo>
                    <a:pt x="397" y="369"/>
                  </a:lnTo>
                  <a:lnTo>
                    <a:pt x="369" y="312"/>
                  </a:lnTo>
                  <a:lnTo>
                    <a:pt x="482" y="312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539" y="142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624" y="29"/>
                  </a:lnTo>
                  <a:lnTo>
                    <a:pt x="624" y="0"/>
                  </a:lnTo>
                  <a:lnTo>
                    <a:pt x="851" y="0"/>
                  </a:lnTo>
                  <a:lnTo>
                    <a:pt x="993" y="29"/>
                  </a:lnTo>
                  <a:lnTo>
                    <a:pt x="1049" y="0"/>
                  </a:lnTo>
                  <a:lnTo>
                    <a:pt x="1191" y="0"/>
                  </a:lnTo>
                  <a:lnTo>
                    <a:pt x="1163" y="85"/>
                  </a:lnTo>
                  <a:lnTo>
                    <a:pt x="1219" y="199"/>
                  </a:lnTo>
                  <a:lnTo>
                    <a:pt x="1191" y="256"/>
                  </a:lnTo>
                  <a:lnTo>
                    <a:pt x="1219" y="312"/>
                  </a:lnTo>
                  <a:lnTo>
                    <a:pt x="1219" y="341"/>
                  </a:lnTo>
                  <a:lnTo>
                    <a:pt x="1248" y="511"/>
                  </a:lnTo>
                  <a:lnTo>
                    <a:pt x="1191" y="539"/>
                  </a:lnTo>
                  <a:lnTo>
                    <a:pt x="1106" y="511"/>
                  </a:lnTo>
                  <a:lnTo>
                    <a:pt x="1021" y="539"/>
                  </a:lnTo>
                  <a:lnTo>
                    <a:pt x="936" y="511"/>
                  </a:lnTo>
                  <a:lnTo>
                    <a:pt x="879" y="539"/>
                  </a:lnTo>
                  <a:lnTo>
                    <a:pt x="908" y="596"/>
                  </a:lnTo>
                  <a:lnTo>
                    <a:pt x="851" y="652"/>
                  </a:lnTo>
                  <a:lnTo>
                    <a:pt x="794" y="709"/>
                  </a:lnTo>
                  <a:lnTo>
                    <a:pt x="823" y="794"/>
                  </a:lnTo>
                  <a:lnTo>
                    <a:pt x="823" y="879"/>
                  </a:lnTo>
                  <a:lnTo>
                    <a:pt x="738" y="936"/>
                  </a:lnTo>
                  <a:lnTo>
                    <a:pt x="709" y="908"/>
                  </a:lnTo>
                  <a:lnTo>
                    <a:pt x="681" y="936"/>
                  </a:lnTo>
                  <a:lnTo>
                    <a:pt x="709" y="964"/>
                  </a:lnTo>
                  <a:lnTo>
                    <a:pt x="652" y="1049"/>
                  </a:lnTo>
                  <a:lnTo>
                    <a:pt x="624" y="1134"/>
                  </a:lnTo>
                  <a:lnTo>
                    <a:pt x="596" y="1134"/>
                  </a:lnTo>
                  <a:lnTo>
                    <a:pt x="567" y="116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413" y="2955"/>
              <a:ext cx="1021" cy="737"/>
            </a:xfrm>
            <a:custGeom>
              <a:avLst/>
              <a:gdLst>
                <a:gd name="T0" fmla="*/ 624 w 1021"/>
                <a:gd name="T1" fmla="*/ 0 h 737"/>
                <a:gd name="T2" fmla="*/ 567 w 1021"/>
                <a:gd name="T3" fmla="*/ 28 h 737"/>
                <a:gd name="T4" fmla="*/ 482 w 1021"/>
                <a:gd name="T5" fmla="*/ 0 h 737"/>
                <a:gd name="T6" fmla="*/ 397 w 1021"/>
                <a:gd name="T7" fmla="*/ 28 h 737"/>
                <a:gd name="T8" fmla="*/ 312 w 1021"/>
                <a:gd name="T9" fmla="*/ 0 h 737"/>
                <a:gd name="T10" fmla="*/ 255 w 1021"/>
                <a:gd name="T11" fmla="*/ 28 h 737"/>
                <a:gd name="T12" fmla="*/ 284 w 1021"/>
                <a:gd name="T13" fmla="*/ 85 h 737"/>
                <a:gd name="T14" fmla="*/ 170 w 1021"/>
                <a:gd name="T15" fmla="*/ 198 h 737"/>
                <a:gd name="T16" fmla="*/ 199 w 1021"/>
                <a:gd name="T17" fmla="*/ 283 h 737"/>
                <a:gd name="T18" fmla="*/ 199 w 1021"/>
                <a:gd name="T19" fmla="*/ 368 h 737"/>
                <a:gd name="T20" fmla="*/ 114 w 1021"/>
                <a:gd name="T21" fmla="*/ 425 h 737"/>
                <a:gd name="T22" fmla="*/ 85 w 1021"/>
                <a:gd name="T23" fmla="*/ 397 h 737"/>
                <a:gd name="T24" fmla="*/ 57 w 1021"/>
                <a:gd name="T25" fmla="*/ 425 h 737"/>
                <a:gd name="T26" fmla="*/ 85 w 1021"/>
                <a:gd name="T27" fmla="*/ 453 h 737"/>
                <a:gd name="T28" fmla="*/ 28 w 1021"/>
                <a:gd name="T29" fmla="*/ 538 h 737"/>
                <a:gd name="T30" fmla="*/ 0 w 1021"/>
                <a:gd name="T31" fmla="*/ 623 h 737"/>
                <a:gd name="T32" fmla="*/ 28 w 1021"/>
                <a:gd name="T33" fmla="*/ 623 h 737"/>
                <a:gd name="T34" fmla="*/ 57 w 1021"/>
                <a:gd name="T35" fmla="*/ 623 h 737"/>
                <a:gd name="T36" fmla="*/ 57 w 1021"/>
                <a:gd name="T37" fmla="*/ 680 h 737"/>
                <a:gd name="T38" fmla="*/ 199 w 1021"/>
                <a:gd name="T39" fmla="*/ 737 h 737"/>
                <a:gd name="T40" fmla="*/ 312 w 1021"/>
                <a:gd name="T41" fmla="*/ 680 h 737"/>
                <a:gd name="T42" fmla="*/ 312 w 1021"/>
                <a:gd name="T43" fmla="*/ 623 h 737"/>
                <a:gd name="T44" fmla="*/ 397 w 1021"/>
                <a:gd name="T45" fmla="*/ 652 h 737"/>
                <a:gd name="T46" fmla="*/ 454 w 1021"/>
                <a:gd name="T47" fmla="*/ 737 h 737"/>
                <a:gd name="T48" fmla="*/ 539 w 1021"/>
                <a:gd name="T49" fmla="*/ 737 h 737"/>
                <a:gd name="T50" fmla="*/ 595 w 1021"/>
                <a:gd name="T51" fmla="*/ 680 h 737"/>
                <a:gd name="T52" fmla="*/ 652 w 1021"/>
                <a:gd name="T53" fmla="*/ 708 h 737"/>
                <a:gd name="T54" fmla="*/ 737 w 1021"/>
                <a:gd name="T55" fmla="*/ 652 h 737"/>
                <a:gd name="T56" fmla="*/ 794 w 1021"/>
                <a:gd name="T57" fmla="*/ 708 h 737"/>
                <a:gd name="T58" fmla="*/ 851 w 1021"/>
                <a:gd name="T59" fmla="*/ 680 h 737"/>
                <a:gd name="T60" fmla="*/ 822 w 1021"/>
                <a:gd name="T61" fmla="*/ 652 h 737"/>
                <a:gd name="T62" fmla="*/ 879 w 1021"/>
                <a:gd name="T63" fmla="*/ 623 h 737"/>
                <a:gd name="T64" fmla="*/ 851 w 1021"/>
                <a:gd name="T65" fmla="*/ 567 h 737"/>
                <a:gd name="T66" fmla="*/ 879 w 1021"/>
                <a:gd name="T67" fmla="*/ 453 h 737"/>
                <a:gd name="T68" fmla="*/ 992 w 1021"/>
                <a:gd name="T69" fmla="*/ 397 h 737"/>
                <a:gd name="T70" fmla="*/ 1021 w 1021"/>
                <a:gd name="T71" fmla="*/ 312 h 737"/>
                <a:gd name="T72" fmla="*/ 992 w 1021"/>
                <a:gd name="T73" fmla="*/ 198 h 737"/>
                <a:gd name="T74" fmla="*/ 936 w 1021"/>
                <a:gd name="T75" fmla="*/ 141 h 737"/>
                <a:gd name="T76" fmla="*/ 907 w 1021"/>
                <a:gd name="T77" fmla="*/ 198 h 737"/>
                <a:gd name="T78" fmla="*/ 879 w 1021"/>
                <a:gd name="T79" fmla="*/ 141 h 737"/>
                <a:gd name="T80" fmla="*/ 794 w 1021"/>
                <a:gd name="T81" fmla="*/ 170 h 737"/>
                <a:gd name="T82" fmla="*/ 737 w 1021"/>
                <a:gd name="T83" fmla="*/ 170 h 737"/>
                <a:gd name="T84" fmla="*/ 709 w 1021"/>
                <a:gd name="T85" fmla="*/ 113 h 737"/>
                <a:gd name="T86" fmla="*/ 737 w 1021"/>
                <a:gd name="T87" fmla="*/ 56 h 737"/>
                <a:gd name="T88" fmla="*/ 681 w 1021"/>
                <a:gd name="T89" fmla="*/ 0 h 737"/>
                <a:gd name="T90" fmla="*/ 624 w 1021"/>
                <a:gd name="T9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737">
                  <a:moveTo>
                    <a:pt x="624" y="0"/>
                  </a:moveTo>
                  <a:lnTo>
                    <a:pt x="567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84" y="85"/>
                  </a:lnTo>
                  <a:lnTo>
                    <a:pt x="170" y="198"/>
                  </a:lnTo>
                  <a:lnTo>
                    <a:pt x="199" y="283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85" y="453"/>
                  </a:lnTo>
                  <a:lnTo>
                    <a:pt x="28" y="538"/>
                  </a:lnTo>
                  <a:lnTo>
                    <a:pt x="0" y="623"/>
                  </a:lnTo>
                  <a:lnTo>
                    <a:pt x="28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99" y="737"/>
                  </a:lnTo>
                  <a:lnTo>
                    <a:pt x="312" y="680"/>
                  </a:lnTo>
                  <a:lnTo>
                    <a:pt x="312" y="623"/>
                  </a:lnTo>
                  <a:lnTo>
                    <a:pt x="397" y="652"/>
                  </a:lnTo>
                  <a:lnTo>
                    <a:pt x="454" y="737"/>
                  </a:lnTo>
                  <a:lnTo>
                    <a:pt x="539" y="737"/>
                  </a:lnTo>
                  <a:lnTo>
                    <a:pt x="595" y="680"/>
                  </a:lnTo>
                  <a:lnTo>
                    <a:pt x="652" y="708"/>
                  </a:lnTo>
                  <a:lnTo>
                    <a:pt x="737" y="652"/>
                  </a:lnTo>
                  <a:lnTo>
                    <a:pt x="794" y="708"/>
                  </a:lnTo>
                  <a:lnTo>
                    <a:pt x="851" y="680"/>
                  </a:lnTo>
                  <a:lnTo>
                    <a:pt x="822" y="652"/>
                  </a:lnTo>
                  <a:lnTo>
                    <a:pt x="879" y="623"/>
                  </a:lnTo>
                  <a:lnTo>
                    <a:pt x="851" y="567"/>
                  </a:lnTo>
                  <a:lnTo>
                    <a:pt x="879" y="453"/>
                  </a:lnTo>
                  <a:lnTo>
                    <a:pt x="992" y="397"/>
                  </a:lnTo>
                  <a:lnTo>
                    <a:pt x="1021" y="312"/>
                  </a:lnTo>
                  <a:lnTo>
                    <a:pt x="992" y="198"/>
                  </a:lnTo>
                  <a:lnTo>
                    <a:pt x="936" y="141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09" y="113"/>
                  </a:lnTo>
                  <a:lnTo>
                    <a:pt x="737" y="56"/>
                  </a:lnTo>
                  <a:lnTo>
                    <a:pt x="681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364" y="1849"/>
              <a:ext cx="1219" cy="1474"/>
            </a:xfrm>
            <a:custGeom>
              <a:avLst/>
              <a:gdLst>
                <a:gd name="T0" fmla="*/ 0 w 1219"/>
                <a:gd name="T1" fmla="*/ 992 h 1474"/>
                <a:gd name="T2" fmla="*/ 29 w 1219"/>
                <a:gd name="T3" fmla="*/ 1106 h 1474"/>
                <a:gd name="T4" fmla="*/ 29 w 1219"/>
                <a:gd name="T5" fmla="*/ 1191 h 1474"/>
                <a:gd name="T6" fmla="*/ 227 w 1219"/>
                <a:gd name="T7" fmla="*/ 1304 h 1474"/>
                <a:gd name="T8" fmla="*/ 227 w 1219"/>
                <a:gd name="T9" fmla="*/ 1247 h 1474"/>
                <a:gd name="T10" fmla="*/ 284 w 1219"/>
                <a:gd name="T11" fmla="*/ 1247 h 1474"/>
                <a:gd name="T12" fmla="*/ 312 w 1219"/>
                <a:gd name="T13" fmla="*/ 1333 h 1474"/>
                <a:gd name="T14" fmla="*/ 312 w 1219"/>
                <a:gd name="T15" fmla="*/ 1418 h 1474"/>
                <a:gd name="T16" fmla="*/ 397 w 1219"/>
                <a:gd name="T17" fmla="*/ 1446 h 1474"/>
                <a:gd name="T18" fmla="*/ 397 w 1219"/>
                <a:gd name="T19" fmla="*/ 1474 h 1474"/>
                <a:gd name="T20" fmla="*/ 425 w 1219"/>
                <a:gd name="T21" fmla="*/ 1474 h 1474"/>
                <a:gd name="T22" fmla="*/ 482 w 1219"/>
                <a:gd name="T23" fmla="*/ 1418 h 1474"/>
                <a:gd name="T24" fmla="*/ 567 w 1219"/>
                <a:gd name="T25" fmla="*/ 1446 h 1474"/>
                <a:gd name="T26" fmla="*/ 567 w 1219"/>
                <a:gd name="T27" fmla="*/ 1389 h 1474"/>
                <a:gd name="T28" fmla="*/ 596 w 1219"/>
                <a:gd name="T29" fmla="*/ 1389 h 1474"/>
                <a:gd name="T30" fmla="*/ 652 w 1219"/>
                <a:gd name="T31" fmla="*/ 1304 h 1474"/>
                <a:gd name="T32" fmla="*/ 624 w 1219"/>
                <a:gd name="T33" fmla="*/ 1219 h 1474"/>
                <a:gd name="T34" fmla="*/ 737 w 1219"/>
                <a:gd name="T35" fmla="*/ 1134 h 1474"/>
                <a:gd name="T36" fmla="*/ 709 w 1219"/>
                <a:gd name="T37" fmla="*/ 1049 h 1474"/>
                <a:gd name="T38" fmla="*/ 766 w 1219"/>
                <a:gd name="T39" fmla="*/ 964 h 1474"/>
                <a:gd name="T40" fmla="*/ 822 w 1219"/>
                <a:gd name="T41" fmla="*/ 964 h 1474"/>
                <a:gd name="T42" fmla="*/ 794 w 1219"/>
                <a:gd name="T43" fmla="*/ 907 h 1474"/>
                <a:gd name="T44" fmla="*/ 907 w 1219"/>
                <a:gd name="T45" fmla="*/ 907 h 1474"/>
                <a:gd name="T46" fmla="*/ 879 w 1219"/>
                <a:gd name="T47" fmla="*/ 822 h 1474"/>
                <a:gd name="T48" fmla="*/ 992 w 1219"/>
                <a:gd name="T49" fmla="*/ 822 h 1474"/>
                <a:gd name="T50" fmla="*/ 992 w 1219"/>
                <a:gd name="T51" fmla="*/ 766 h 1474"/>
                <a:gd name="T52" fmla="*/ 964 w 1219"/>
                <a:gd name="T53" fmla="*/ 737 h 1474"/>
                <a:gd name="T54" fmla="*/ 992 w 1219"/>
                <a:gd name="T55" fmla="*/ 709 h 1474"/>
                <a:gd name="T56" fmla="*/ 964 w 1219"/>
                <a:gd name="T57" fmla="*/ 680 h 1474"/>
                <a:gd name="T58" fmla="*/ 1049 w 1219"/>
                <a:gd name="T59" fmla="*/ 624 h 1474"/>
                <a:gd name="T60" fmla="*/ 1049 w 1219"/>
                <a:gd name="T61" fmla="*/ 595 h 1474"/>
                <a:gd name="T62" fmla="*/ 1021 w 1219"/>
                <a:gd name="T63" fmla="*/ 539 h 1474"/>
                <a:gd name="T64" fmla="*/ 1021 w 1219"/>
                <a:gd name="T65" fmla="*/ 482 h 1474"/>
                <a:gd name="T66" fmla="*/ 1077 w 1219"/>
                <a:gd name="T67" fmla="*/ 482 h 1474"/>
                <a:gd name="T68" fmla="*/ 1077 w 1219"/>
                <a:gd name="T69" fmla="*/ 397 h 1474"/>
                <a:gd name="T70" fmla="*/ 1219 w 1219"/>
                <a:gd name="T71" fmla="*/ 340 h 1474"/>
                <a:gd name="T72" fmla="*/ 1134 w 1219"/>
                <a:gd name="T73" fmla="*/ 227 h 1474"/>
                <a:gd name="T74" fmla="*/ 1106 w 1219"/>
                <a:gd name="T75" fmla="*/ 85 h 1474"/>
                <a:gd name="T76" fmla="*/ 1077 w 1219"/>
                <a:gd name="T77" fmla="*/ 0 h 1474"/>
                <a:gd name="T78" fmla="*/ 794 w 1219"/>
                <a:gd name="T79" fmla="*/ 57 h 1474"/>
                <a:gd name="T80" fmla="*/ 737 w 1219"/>
                <a:gd name="T81" fmla="*/ 142 h 1474"/>
                <a:gd name="T82" fmla="*/ 510 w 1219"/>
                <a:gd name="T83" fmla="*/ 199 h 1474"/>
                <a:gd name="T84" fmla="*/ 624 w 1219"/>
                <a:gd name="T85" fmla="*/ 255 h 1474"/>
                <a:gd name="T86" fmla="*/ 567 w 1219"/>
                <a:gd name="T87" fmla="*/ 284 h 1474"/>
                <a:gd name="T88" fmla="*/ 454 w 1219"/>
                <a:gd name="T89" fmla="*/ 312 h 1474"/>
                <a:gd name="T90" fmla="*/ 454 w 1219"/>
                <a:gd name="T91" fmla="*/ 255 h 1474"/>
                <a:gd name="T92" fmla="*/ 340 w 1219"/>
                <a:gd name="T93" fmla="*/ 255 h 1474"/>
                <a:gd name="T94" fmla="*/ 170 w 1219"/>
                <a:gd name="T95" fmla="*/ 340 h 1474"/>
                <a:gd name="T96" fmla="*/ 142 w 1219"/>
                <a:gd name="T97" fmla="*/ 425 h 1474"/>
                <a:gd name="T98" fmla="*/ 255 w 1219"/>
                <a:gd name="T99" fmla="*/ 425 h 1474"/>
                <a:gd name="T100" fmla="*/ 369 w 1219"/>
                <a:gd name="T101" fmla="*/ 510 h 1474"/>
                <a:gd name="T102" fmla="*/ 312 w 1219"/>
                <a:gd name="T103" fmla="*/ 737 h 1474"/>
                <a:gd name="T104" fmla="*/ 199 w 1219"/>
                <a:gd name="T105" fmla="*/ 936 h 1474"/>
                <a:gd name="T106" fmla="*/ 0 w 1219"/>
                <a:gd name="T107" fmla="*/ 99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9" h="1474">
                  <a:moveTo>
                    <a:pt x="0" y="992"/>
                  </a:moveTo>
                  <a:lnTo>
                    <a:pt x="29" y="1106"/>
                  </a:lnTo>
                  <a:lnTo>
                    <a:pt x="29" y="1191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312" y="1333"/>
                  </a:lnTo>
                  <a:lnTo>
                    <a:pt x="312" y="1418"/>
                  </a:lnTo>
                  <a:lnTo>
                    <a:pt x="397" y="1446"/>
                  </a:lnTo>
                  <a:lnTo>
                    <a:pt x="397" y="1474"/>
                  </a:lnTo>
                  <a:lnTo>
                    <a:pt x="425" y="1474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567" y="1389"/>
                  </a:lnTo>
                  <a:lnTo>
                    <a:pt x="596" y="1389"/>
                  </a:lnTo>
                  <a:lnTo>
                    <a:pt x="652" y="1304"/>
                  </a:lnTo>
                  <a:lnTo>
                    <a:pt x="624" y="1219"/>
                  </a:lnTo>
                  <a:lnTo>
                    <a:pt x="737" y="1134"/>
                  </a:lnTo>
                  <a:lnTo>
                    <a:pt x="709" y="1049"/>
                  </a:lnTo>
                  <a:lnTo>
                    <a:pt x="766" y="964"/>
                  </a:lnTo>
                  <a:lnTo>
                    <a:pt x="822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879" y="822"/>
                  </a:lnTo>
                  <a:lnTo>
                    <a:pt x="992" y="822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92" y="709"/>
                  </a:lnTo>
                  <a:lnTo>
                    <a:pt x="964" y="680"/>
                  </a:lnTo>
                  <a:lnTo>
                    <a:pt x="1049" y="624"/>
                  </a:lnTo>
                  <a:lnTo>
                    <a:pt x="1049" y="595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1077" y="482"/>
                  </a:lnTo>
                  <a:lnTo>
                    <a:pt x="1077" y="397"/>
                  </a:lnTo>
                  <a:lnTo>
                    <a:pt x="1219" y="340"/>
                  </a:lnTo>
                  <a:lnTo>
                    <a:pt x="1134" y="227"/>
                  </a:lnTo>
                  <a:lnTo>
                    <a:pt x="1106" y="85"/>
                  </a:lnTo>
                  <a:lnTo>
                    <a:pt x="1077" y="0"/>
                  </a:lnTo>
                  <a:lnTo>
                    <a:pt x="794" y="57"/>
                  </a:lnTo>
                  <a:lnTo>
                    <a:pt x="737" y="142"/>
                  </a:lnTo>
                  <a:lnTo>
                    <a:pt x="510" y="199"/>
                  </a:lnTo>
                  <a:lnTo>
                    <a:pt x="624" y="255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454" y="255"/>
                  </a:lnTo>
                  <a:lnTo>
                    <a:pt x="340" y="255"/>
                  </a:lnTo>
                  <a:lnTo>
                    <a:pt x="170" y="340"/>
                  </a:lnTo>
                  <a:lnTo>
                    <a:pt x="142" y="425"/>
                  </a:lnTo>
                  <a:lnTo>
                    <a:pt x="255" y="425"/>
                  </a:lnTo>
                  <a:lnTo>
                    <a:pt x="369" y="510"/>
                  </a:lnTo>
                  <a:lnTo>
                    <a:pt x="312" y="737"/>
                  </a:lnTo>
                  <a:lnTo>
                    <a:pt x="199" y="936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2104"/>
              <a:ext cx="879" cy="1021"/>
            </a:xfrm>
            <a:custGeom>
              <a:avLst/>
              <a:gdLst>
                <a:gd name="T0" fmla="*/ 312 w 879"/>
                <a:gd name="T1" fmla="*/ 992 h 1021"/>
                <a:gd name="T2" fmla="*/ 227 w 879"/>
                <a:gd name="T3" fmla="*/ 1021 h 1021"/>
                <a:gd name="T4" fmla="*/ 170 w 879"/>
                <a:gd name="T5" fmla="*/ 1021 h 1021"/>
                <a:gd name="T6" fmla="*/ 142 w 879"/>
                <a:gd name="T7" fmla="*/ 964 h 1021"/>
                <a:gd name="T8" fmla="*/ 170 w 879"/>
                <a:gd name="T9" fmla="*/ 907 h 1021"/>
                <a:gd name="T10" fmla="*/ 114 w 879"/>
                <a:gd name="T11" fmla="*/ 851 h 1021"/>
                <a:gd name="T12" fmla="*/ 57 w 879"/>
                <a:gd name="T13" fmla="*/ 851 h 1021"/>
                <a:gd name="T14" fmla="*/ 28 w 879"/>
                <a:gd name="T15" fmla="*/ 681 h 1021"/>
                <a:gd name="T16" fmla="*/ 28 w 879"/>
                <a:gd name="T17" fmla="*/ 652 h 1021"/>
                <a:gd name="T18" fmla="*/ 0 w 879"/>
                <a:gd name="T19" fmla="*/ 596 h 1021"/>
                <a:gd name="T20" fmla="*/ 28 w 879"/>
                <a:gd name="T21" fmla="*/ 539 h 1021"/>
                <a:gd name="T22" fmla="*/ 114 w 879"/>
                <a:gd name="T23" fmla="*/ 454 h 1021"/>
                <a:gd name="T24" fmla="*/ 142 w 879"/>
                <a:gd name="T25" fmla="*/ 397 h 1021"/>
                <a:gd name="T26" fmla="*/ 227 w 879"/>
                <a:gd name="T27" fmla="*/ 397 h 1021"/>
                <a:gd name="T28" fmla="*/ 284 w 879"/>
                <a:gd name="T29" fmla="*/ 312 h 1021"/>
                <a:gd name="T30" fmla="*/ 369 w 879"/>
                <a:gd name="T31" fmla="*/ 284 h 1021"/>
                <a:gd name="T32" fmla="*/ 397 w 879"/>
                <a:gd name="T33" fmla="*/ 227 h 1021"/>
                <a:gd name="T34" fmla="*/ 425 w 879"/>
                <a:gd name="T35" fmla="*/ 114 h 1021"/>
                <a:gd name="T36" fmla="*/ 425 w 879"/>
                <a:gd name="T37" fmla="*/ 85 h 1021"/>
                <a:gd name="T38" fmla="*/ 539 w 879"/>
                <a:gd name="T39" fmla="*/ 0 h 1021"/>
                <a:gd name="T40" fmla="*/ 652 w 879"/>
                <a:gd name="T41" fmla="*/ 57 h 1021"/>
                <a:gd name="T42" fmla="*/ 766 w 879"/>
                <a:gd name="T43" fmla="*/ 85 h 1021"/>
                <a:gd name="T44" fmla="*/ 879 w 879"/>
                <a:gd name="T45" fmla="*/ 170 h 1021"/>
                <a:gd name="T46" fmla="*/ 851 w 879"/>
                <a:gd name="T47" fmla="*/ 255 h 1021"/>
                <a:gd name="T48" fmla="*/ 879 w 879"/>
                <a:gd name="T49" fmla="*/ 312 h 1021"/>
                <a:gd name="T50" fmla="*/ 851 w 879"/>
                <a:gd name="T51" fmla="*/ 397 h 1021"/>
                <a:gd name="T52" fmla="*/ 822 w 879"/>
                <a:gd name="T53" fmla="*/ 397 h 1021"/>
                <a:gd name="T54" fmla="*/ 794 w 879"/>
                <a:gd name="T55" fmla="*/ 482 h 1021"/>
                <a:gd name="T56" fmla="*/ 822 w 879"/>
                <a:gd name="T57" fmla="*/ 539 h 1021"/>
                <a:gd name="T58" fmla="*/ 794 w 879"/>
                <a:gd name="T59" fmla="*/ 567 h 1021"/>
                <a:gd name="T60" fmla="*/ 822 w 879"/>
                <a:gd name="T61" fmla="*/ 624 h 1021"/>
                <a:gd name="T62" fmla="*/ 822 w 879"/>
                <a:gd name="T63" fmla="*/ 681 h 1021"/>
                <a:gd name="T64" fmla="*/ 851 w 879"/>
                <a:gd name="T65" fmla="*/ 766 h 1021"/>
                <a:gd name="T66" fmla="*/ 794 w 879"/>
                <a:gd name="T67" fmla="*/ 822 h 1021"/>
                <a:gd name="T68" fmla="*/ 681 w 879"/>
                <a:gd name="T69" fmla="*/ 822 h 1021"/>
                <a:gd name="T70" fmla="*/ 454 w 879"/>
                <a:gd name="T71" fmla="*/ 907 h 1021"/>
                <a:gd name="T72" fmla="*/ 312 w 879"/>
                <a:gd name="T73" fmla="*/ 9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021">
                  <a:moveTo>
                    <a:pt x="312" y="992"/>
                  </a:moveTo>
                  <a:lnTo>
                    <a:pt x="227" y="1021"/>
                  </a:lnTo>
                  <a:lnTo>
                    <a:pt x="170" y="1021"/>
                  </a:lnTo>
                  <a:lnTo>
                    <a:pt x="142" y="964"/>
                  </a:lnTo>
                  <a:lnTo>
                    <a:pt x="170" y="907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28" y="681"/>
                  </a:lnTo>
                  <a:lnTo>
                    <a:pt x="28" y="652"/>
                  </a:lnTo>
                  <a:lnTo>
                    <a:pt x="0" y="596"/>
                  </a:lnTo>
                  <a:lnTo>
                    <a:pt x="28" y="539"/>
                  </a:lnTo>
                  <a:lnTo>
                    <a:pt x="114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84" y="312"/>
                  </a:lnTo>
                  <a:lnTo>
                    <a:pt x="369" y="284"/>
                  </a:lnTo>
                  <a:lnTo>
                    <a:pt x="397" y="227"/>
                  </a:lnTo>
                  <a:lnTo>
                    <a:pt x="425" y="114"/>
                  </a:lnTo>
                  <a:lnTo>
                    <a:pt x="425" y="85"/>
                  </a:lnTo>
                  <a:lnTo>
                    <a:pt x="539" y="0"/>
                  </a:lnTo>
                  <a:lnTo>
                    <a:pt x="652" y="57"/>
                  </a:lnTo>
                  <a:lnTo>
                    <a:pt x="766" y="85"/>
                  </a:lnTo>
                  <a:lnTo>
                    <a:pt x="879" y="170"/>
                  </a:lnTo>
                  <a:lnTo>
                    <a:pt x="851" y="255"/>
                  </a:lnTo>
                  <a:lnTo>
                    <a:pt x="879" y="312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82"/>
                  </a:lnTo>
                  <a:lnTo>
                    <a:pt x="822" y="539"/>
                  </a:lnTo>
                  <a:lnTo>
                    <a:pt x="794" y="567"/>
                  </a:lnTo>
                  <a:lnTo>
                    <a:pt x="822" y="624"/>
                  </a:lnTo>
                  <a:lnTo>
                    <a:pt x="822" y="681"/>
                  </a:lnTo>
                  <a:lnTo>
                    <a:pt x="851" y="766"/>
                  </a:lnTo>
                  <a:lnTo>
                    <a:pt x="794" y="822"/>
                  </a:lnTo>
                  <a:lnTo>
                    <a:pt x="681" y="822"/>
                  </a:lnTo>
                  <a:lnTo>
                    <a:pt x="454" y="907"/>
                  </a:lnTo>
                  <a:lnTo>
                    <a:pt x="312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1481"/>
              <a:ext cx="1502" cy="1162"/>
            </a:xfrm>
            <a:custGeom>
              <a:avLst/>
              <a:gdLst>
                <a:gd name="T0" fmla="*/ 1020 w 1502"/>
                <a:gd name="T1" fmla="*/ 708 h 1162"/>
                <a:gd name="T2" fmla="*/ 1020 w 1502"/>
                <a:gd name="T3" fmla="*/ 765 h 1162"/>
                <a:gd name="T4" fmla="*/ 964 w 1502"/>
                <a:gd name="T5" fmla="*/ 907 h 1162"/>
                <a:gd name="T6" fmla="*/ 879 w 1502"/>
                <a:gd name="T7" fmla="*/ 935 h 1162"/>
                <a:gd name="T8" fmla="*/ 822 w 1502"/>
                <a:gd name="T9" fmla="*/ 1020 h 1162"/>
                <a:gd name="T10" fmla="*/ 737 w 1502"/>
                <a:gd name="T11" fmla="*/ 1020 h 1162"/>
                <a:gd name="T12" fmla="*/ 709 w 1502"/>
                <a:gd name="T13" fmla="*/ 1077 h 1162"/>
                <a:gd name="T14" fmla="*/ 623 w 1502"/>
                <a:gd name="T15" fmla="*/ 1162 h 1162"/>
                <a:gd name="T16" fmla="*/ 567 w 1502"/>
                <a:gd name="T17" fmla="*/ 1048 h 1162"/>
                <a:gd name="T18" fmla="*/ 595 w 1502"/>
                <a:gd name="T19" fmla="*/ 963 h 1162"/>
                <a:gd name="T20" fmla="*/ 453 w 1502"/>
                <a:gd name="T21" fmla="*/ 963 h 1162"/>
                <a:gd name="T22" fmla="*/ 397 w 1502"/>
                <a:gd name="T23" fmla="*/ 992 h 1162"/>
                <a:gd name="T24" fmla="*/ 255 w 1502"/>
                <a:gd name="T25" fmla="*/ 963 h 1162"/>
                <a:gd name="T26" fmla="*/ 28 w 1502"/>
                <a:gd name="T27" fmla="*/ 963 h 1162"/>
                <a:gd name="T28" fmla="*/ 0 w 1502"/>
                <a:gd name="T29" fmla="*/ 907 h 1162"/>
                <a:gd name="T30" fmla="*/ 0 w 1502"/>
                <a:gd name="T31" fmla="*/ 850 h 1162"/>
                <a:gd name="T32" fmla="*/ 56 w 1502"/>
                <a:gd name="T33" fmla="*/ 850 h 1162"/>
                <a:gd name="T34" fmla="*/ 56 w 1502"/>
                <a:gd name="T35" fmla="*/ 765 h 1162"/>
                <a:gd name="T36" fmla="*/ 198 w 1502"/>
                <a:gd name="T37" fmla="*/ 708 h 1162"/>
                <a:gd name="T38" fmla="*/ 113 w 1502"/>
                <a:gd name="T39" fmla="*/ 595 h 1162"/>
                <a:gd name="T40" fmla="*/ 85 w 1502"/>
                <a:gd name="T41" fmla="*/ 453 h 1162"/>
                <a:gd name="T42" fmla="*/ 56 w 1502"/>
                <a:gd name="T43" fmla="*/ 368 h 1162"/>
                <a:gd name="T44" fmla="*/ 198 w 1502"/>
                <a:gd name="T45" fmla="*/ 368 h 1162"/>
                <a:gd name="T46" fmla="*/ 283 w 1502"/>
                <a:gd name="T47" fmla="*/ 396 h 1162"/>
                <a:gd name="T48" fmla="*/ 312 w 1502"/>
                <a:gd name="T49" fmla="*/ 340 h 1162"/>
                <a:gd name="T50" fmla="*/ 283 w 1502"/>
                <a:gd name="T51" fmla="*/ 311 h 1162"/>
                <a:gd name="T52" fmla="*/ 283 w 1502"/>
                <a:gd name="T53" fmla="*/ 255 h 1162"/>
                <a:gd name="T54" fmla="*/ 312 w 1502"/>
                <a:gd name="T55" fmla="*/ 255 h 1162"/>
                <a:gd name="T56" fmla="*/ 482 w 1502"/>
                <a:gd name="T57" fmla="*/ 283 h 1162"/>
                <a:gd name="T58" fmla="*/ 482 w 1502"/>
                <a:gd name="T59" fmla="*/ 198 h 1162"/>
                <a:gd name="T60" fmla="*/ 567 w 1502"/>
                <a:gd name="T61" fmla="*/ 226 h 1162"/>
                <a:gd name="T62" fmla="*/ 595 w 1502"/>
                <a:gd name="T63" fmla="*/ 170 h 1162"/>
                <a:gd name="T64" fmla="*/ 538 w 1502"/>
                <a:gd name="T65" fmla="*/ 141 h 1162"/>
                <a:gd name="T66" fmla="*/ 595 w 1502"/>
                <a:gd name="T67" fmla="*/ 85 h 1162"/>
                <a:gd name="T68" fmla="*/ 737 w 1502"/>
                <a:gd name="T69" fmla="*/ 113 h 1162"/>
                <a:gd name="T70" fmla="*/ 652 w 1502"/>
                <a:gd name="T71" fmla="*/ 28 h 1162"/>
                <a:gd name="T72" fmla="*/ 737 w 1502"/>
                <a:gd name="T73" fmla="*/ 0 h 1162"/>
                <a:gd name="T74" fmla="*/ 850 w 1502"/>
                <a:gd name="T75" fmla="*/ 141 h 1162"/>
                <a:gd name="T76" fmla="*/ 850 w 1502"/>
                <a:gd name="T77" fmla="*/ 170 h 1162"/>
                <a:gd name="T78" fmla="*/ 907 w 1502"/>
                <a:gd name="T79" fmla="*/ 170 h 1162"/>
                <a:gd name="T80" fmla="*/ 907 w 1502"/>
                <a:gd name="T81" fmla="*/ 141 h 1162"/>
                <a:gd name="T82" fmla="*/ 992 w 1502"/>
                <a:gd name="T83" fmla="*/ 170 h 1162"/>
                <a:gd name="T84" fmla="*/ 1020 w 1502"/>
                <a:gd name="T85" fmla="*/ 170 h 1162"/>
                <a:gd name="T86" fmla="*/ 992 w 1502"/>
                <a:gd name="T87" fmla="*/ 85 h 1162"/>
                <a:gd name="T88" fmla="*/ 1105 w 1502"/>
                <a:gd name="T89" fmla="*/ 170 h 1162"/>
                <a:gd name="T90" fmla="*/ 1134 w 1502"/>
                <a:gd name="T91" fmla="*/ 113 h 1162"/>
                <a:gd name="T92" fmla="*/ 1190 w 1502"/>
                <a:gd name="T93" fmla="*/ 113 h 1162"/>
                <a:gd name="T94" fmla="*/ 1162 w 1502"/>
                <a:gd name="T95" fmla="*/ 170 h 1162"/>
                <a:gd name="T96" fmla="*/ 1276 w 1502"/>
                <a:gd name="T97" fmla="*/ 113 h 1162"/>
                <a:gd name="T98" fmla="*/ 1502 w 1502"/>
                <a:gd name="T99" fmla="*/ 170 h 1162"/>
                <a:gd name="T100" fmla="*/ 1417 w 1502"/>
                <a:gd name="T101" fmla="*/ 226 h 1162"/>
                <a:gd name="T102" fmla="*/ 1134 w 1502"/>
                <a:gd name="T103" fmla="*/ 255 h 1162"/>
                <a:gd name="T104" fmla="*/ 1049 w 1502"/>
                <a:gd name="T105" fmla="*/ 340 h 1162"/>
                <a:gd name="T106" fmla="*/ 992 w 1502"/>
                <a:gd name="T107" fmla="*/ 311 h 1162"/>
                <a:gd name="T108" fmla="*/ 907 w 1502"/>
                <a:gd name="T109" fmla="*/ 311 h 1162"/>
                <a:gd name="T110" fmla="*/ 850 w 1502"/>
                <a:gd name="T111" fmla="*/ 396 h 1162"/>
                <a:gd name="T112" fmla="*/ 879 w 1502"/>
                <a:gd name="T113" fmla="*/ 510 h 1162"/>
                <a:gd name="T114" fmla="*/ 907 w 1502"/>
                <a:gd name="T115" fmla="*/ 538 h 1162"/>
                <a:gd name="T116" fmla="*/ 822 w 1502"/>
                <a:gd name="T117" fmla="*/ 623 h 1162"/>
                <a:gd name="T118" fmla="*/ 964 w 1502"/>
                <a:gd name="T119" fmla="*/ 680 h 1162"/>
                <a:gd name="T120" fmla="*/ 1020 w 1502"/>
                <a:gd name="T121" fmla="*/ 70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2" h="1162">
                  <a:moveTo>
                    <a:pt x="1020" y="708"/>
                  </a:moveTo>
                  <a:lnTo>
                    <a:pt x="1020" y="765"/>
                  </a:lnTo>
                  <a:lnTo>
                    <a:pt x="964" y="907"/>
                  </a:lnTo>
                  <a:lnTo>
                    <a:pt x="879" y="935"/>
                  </a:lnTo>
                  <a:lnTo>
                    <a:pt x="822" y="1020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623" y="1162"/>
                  </a:lnTo>
                  <a:lnTo>
                    <a:pt x="567" y="1048"/>
                  </a:lnTo>
                  <a:lnTo>
                    <a:pt x="595" y="963"/>
                  </a:lnTo>
                  <a:lnTo>
                    <a:pt x="453" y="963"/>
                  </a:lnTo>
                  <a:lnTo>
                    <a:pt x="397" y="992"/>
                  </a:lnTo>
                  <a:lnTo>
                    <a:pt x="255" y="963"/>
                  </a:lnTo>
                  <a:lnTo>
                    <a:pt x="28" y="963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65"/>
                  </a:lnTo>
                  <a:lnTo>
                    <a:pt x="198" y="708"/>
                  </a:lnTo>
                  <a:lnTo>
                    <a:pt x="113" y="595"/>
                  </a:lnTo>
                  <a:lnTo>
                    <a:pt x="85" y="453"/>
                  </a:lnTo>
                  <a:lnTo>
                    <a:pt x="56" y="368"/>
                  </a:lnTo>
                  <a:lnTo>
                    <a:pt x="198" y="368"/>
                  </a:lnTo>
                  <a:lnTo>
                    <a:pt x="283" y="396"/>
                  </a:lnTo>
                  <a:lnTo>
                    <a:pt x="312" y="340"/>
                  </a:lnTo>
                  <a:lnTo>
                    <a:pt x="283" y="311"/>
                  </a:lnTo>
                  <a:lnTo>
                    <a:pt x="283" y="255"/>
                  </a:lnTo>
                  <a:lnTo>
                    <a:pt x="312" y="255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67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95" y="85"/>
                  </a:lnTo>
                  <a:lnTo>
                    <a:pt x="737" y="113"/>
                  </a:lnTo>
                  <a:lnTo>
                    <a:pt x="652" y="28"/>
                  </a:lnTo>
                  <a:lnTo>
                    <a:pt x="737" y="0"/>
                  </a:lnTo>
                  <a:lnTo>
                    <a:pt x="850" y="141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41"/>
                  </a:lnTo>
                  <a:lnTo>
                    <a:pt x="992" y="170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1105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62" y="170"/>
                  </a:lnTo>
                  <a:lnTo>
                    <a:pt x="1276" y="113"/>
                  </a:lnTo>
                  <a:lnTo>
                    <a:pt x="1502" y="170"/>
                  </a:lnTo>
                  <a:lnTo>
                    <a:pt x="1417" y="226"/>
                  </a:lnTo>
                  <a:lnTo>
                    <a:pt x="1134" y="255"/>
                  </a:lnTo>
                  <a:lnTo>
                    <a:pt x="1049" y="340"/>
                  </a:lnTo>
                  <a:lnTo>
                    <a:pt x="992" y="311"/>
                  </a:lnTo>
                  <a:lnTo>
                    <a:pt x="907" y="311"/>
                  </a:lnTo>
                  <a:lnTo>
                    <a:pt x="850" y="396"/>
                  </a:lnTo>
                  <a:lnTo>
                    <a:pt x="879" y="510"/>
                  </a:lnTo>
                  <a:lnTo>
                    <a:pt x="907" y="538"/>
                  </a:lnTo>
                  <a:lnTo>
                    <a:pt x="822" y="623"/>
                  </a:lnTo>
                  <a:lnTo>
                    <a:pt x="964" y="680"/>
                  </a:lnTo>
                  <a:lnTo>
                    <a:pt x="1020" y="7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898" y="1622"/>
              <a:ext cx="709" cy="794"/>
            </a:xfrm>
            <a:custGeom>
              <a:avLst/>
              <a:gdLst>
                <a:gd name="T0" fmla="*/ 28 w 709"/>
                <a:gd name="T1" fmla="*/ 284 h 794"/>
                <a:gd name="T2" fmla="*/ 28 w 709"/>
                <a:gd name="T3" fmla="*/ 454 h 794"/>
                <a:gd name="T4" fmla="*/ 0 w 709"/>
                <a:gd name="T5" fmla="*/ 567 h 794"/>
                <a:gd name="T6" fmla="*/ 113 w 709"/>
                <a:gd name="T7" fmla="*/ 596 h 794"/>
                <a:gd name="T8" fmla="*/ 170 w 709"/>
                <a:gd name="T9" fmla="*/ 709 h 794"/>
                <a:gd name="T10" fmla="*/ 227 w 709"/>
                <a:gd name="T11" fmla="*/ 681 h 794"/>
                <a:gd name="T12" fmla="*/ 227 w 709"/>
                <a:gd name="T13" fmla="*/ 737 h 794"/>
                <a:gd name="T14" fmla="*/ 283 w 709"/>
                <a:gd name="T15" fmla="*/ 794 h 794"/>
                <a:gd name="T16" fmla="*/ 340 w 709"/>
                <a:gd name="T17" fmla="*/ 737 h 794"/>
                <a:gd name="T18" fmla="*/ 567 w 709"/>
                <a:gd name="T19" fmla="*/ 794 h 794"/>
                <a:gd name="T20" fmla="*/ 538 w 709"/>
                <a:gd name="T21" fmla="*/ 624 h 794"/>
                <a:gd name="T22" fmla="*/ 623 w 709"/>
                <a:gd name="T23" fmla="*/ 652 h 794"/>
                <a:gd name="T24" fmla="*/ 680 w 709"/>
                <a:gd name="T25" fmla="*/ 567 h 794"/>
                <a:gd name="T26" fmla="*/ 709 w 709"/>
                <a:gd name="T27" fmla="*/ 340 h 794"/>
                <a:gd name="T28" fmla="*/ 623 w 709"/>
                <a:gd name="T29" fmla="*/ 199 h 794"/>
                <a:gd name="T30" fmla="*/ 567 w 709"/>
                <a:gd name="T31" fmla="*/ 142 h 794"/>
                <a:gd name="T32" fmla="*/ 510 w 709"/>
                <a:gd name="T33" fmla="*/ 142 h 794"/>
                <a:gd name="T34" fmla="*/ 482 w 709"/>
                <a:gd name="T35" fmla="*/ 85 h 794"/>
                <a:gd name="T36" fmla="*/ 453 w 709"/>
                <a:gd name="T37" fmla="*/ 85 h 794"/>
                <a:gd name="T38" fmla="*/ 397 w 709"/>
                <a:gd name="T39" fmla="*/ 57 h 794"/>
                <a:gd name="T40" fmla="*/ 368 w 709"/>
                <a:gd name="T41" fmla="*/ 0 h 794"/>
                <a:gd name="T42" fmla="*/ 255 w 709"/>
                <a:gd name="T43" fmla="*/ 85 h 794"/>
                <a:gd name="T44" fmla="*/ 142 w 709"/>
                <a:gd name="T45" fmla="*/ 85 h 794"/>
                <a:gd name="T46" fmla="*/ 85 w 709"/>
                <a:gd name="T47" fmla="*/ 227 h 794"/>
                <a:gd name="T48" fmla="*/ 28 w 709"/>
                <a:gd name="T49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9" h="794">
                  <a:moveTo>
                    <a:pt x="28" y="284"/>
                  </a:moveTo>
                  <a:lnTo>
                    <a:pt x="28" y="454"/>
                  </a:lnTo>
                  <a:lnTo>
                    <a:pt x="0" y="567"/>
                  </a:lnTo>
                  <a:lnTo>
                    <a:pt x="113" y="596"/>
                  </a:lnTo>
                  <a:lnTo>
                    <a:pt x="170" y="709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40" y="737"/>
                  </a:lnTo>
                  <a:lnTo>
                    <a:pt x="567" y="794"/>
                  </a:lnTo>
                  <a:lnTo>
                    <a:pt x="538" y="624"/>
                  </a:lnTo>
                  <a:lnTo>
                    <a:pt x="623" y="652"/>
                  </a:lnTo>
                  <a:lnTo>
                    <a:pt x="680" y="567"/>
                  </a:lnTo>
                  <a:lnTo>
                    <a:pt x="709" y="340"/>
                  </a:lnTo>
                  <a:lnTo>
                    <a:pt x="623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482" y="85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0"/>
                  </a:lnTo>
                  <a:lnTo>
                    <a:pt x="255" y="85"/>
                  </a:lnTo>
                  <a:lnTo>
                    <a:pt x="142" y="85"/>
                  </a:lnTo>
                  <a:lnTo>
                    <a:pt x="85" y="227"/>
                  </a:lnTo>
                  <a:lnTo>
                    <a:pt x="28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32" y="2473"/>
              <a:ext cx="511" cy="453"/>
            </a:xfrm>
            <a:custGeom>
              <a:avLst/>
              <a:gdLst>
                <a:gd name="T0" fmla="*/ 199 w 511"/>
                <a:gd name="T1" fmla="*/ 425 h 453"/>
                <a:gd name="T2" fmla="*/ 142 w 511"/>
                <a:gd name="T3" fmla="*/ 227 h 453"/>
                <a:gd name="T4" fmla="*/ 227 w 511"/>
                <a:gd name="T5" fmla="*/ 227 h 453"/>
                <a:gd name="T6" fmla="*/ 255 w 511"/>
                <a:gd name="T7" fmla="*/ 340 h 453"/>
                <a:gd name="T8" fmla="*/ 369 w 511"/>
                <a:gd name="T9" fmla="*/ 368 h 453"/>
                <a:gd name="T10" fmla="*/ 397 w 511"/>
                <a:gd name="T11" fmla="*/ 255 h 453"/>
                <a:gd name="T12" fmla="*/ 341 w 511"/>
                <a:gd name="T13" fmla="*/ 142 h 453"/>
                <a:gd name="T14" fmla="*/ 426 w 511"/>
                <a:gd name="T15" fmla="*/ 142 h 453"/>
                <a:gd name="T16" fmla="*/ 511 w 511"/>
                <a:gd name="T17" fmla="*/ 28 h 453"/>
                <a:gd name="T18" fmla="*/ 482 w 511"/>
                <a:gd name="T19" fmla="*/ 0 h 453"/>
                <a:gd name="T20" fmla="*/ 426 w 511"/>
                <a:gd name="T21" fmla="*/ 0 h 453"/>
                <a:gd name="T22" fmla="*/ 369 w 511"/>
                <a:gd name="T23" fmla="*/ 28 h 453"/>
                <a:gd name="T24" fmla="*/ 255 w 511"/>
                <a:gd name="T25" fmla="*/ 0 h 453"/>
                <a:gd name="T26" fmla="*/ 227 w 511"/>
                <a:gd name="T27" fmla="*/ 113 h 453"/>
                <a:gd name="T28" fmla="*/ 142 w 511"/>
                <a:gd name="T29" fmla="*/ 113 h 453"/>
                <a:gd name="T30" fmla="*/ 0 w 511"/>
                <a:gd name="T31" fmla="*/ 255 h 453"/>
                <a:gd name="T32" fmla="*/ 0 w 511"/>
                <a:gd name="T33" fmla="*/ 340 h 453"/>
                <a:gd name="T34" fmla="*/ 170 w 511"/>
                <a:gd name="T35" fmla="*/ 453 h 453"/>
                <a:gd name="T36" fmla="*/ 199 w 511"/>
                <a:gd name="T37" fmla="*/ 4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199" y="425"/>
                  </a:moveTo>
                  <a:lnTo>
                    <a:pt x="142" y="227"/>
                  </a:lnTo>
                  <a:lnTo>
                    <a:pt x="227" y="227"/>
                  </a:lnTo>
                  <a:lnTo>
                    <a:pt x="255" y="340"/>
                  </a:lnTo>
                  <a:lnTo>
                    <a:pt x="369" y="368"/>
                  </a:lnTo>
                  <a:lnTo>
                    <a:pt x="397" y="255"/>
                  </a:lnTo>
                  <a:lnTo>
                    <a:pt x="341" y="142"/>
                  </a:lnTo>
                  <a:lnTo>
                    <a:pt x="426" y="142"/>
                  </a:lnTo>
                  <a:lnTo>
                    <a:pt x="511" y="28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255" y="0"/>
                  </a:lnTo>
                  <a:lnTo>
                    <a:pt x="227" y="113"/>
                  </a:lnTo>
                  <a:lnTo>
                    <a:pt x="142" y="113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70" y="453"/>
                  </a:lnTo>
                  <a:lnTo>
                    <a:pt x="199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529" y="2558"/>
              <a:ext cx="255" cy="397"/>
            </a:xfrm>
            <a:custGeom>
              <a:avLst/>
              <a:gdLst>
                <a:gd name="T0" fmla="*/ 0 w 255"/>
                <a:gd name="T1" fmla="*/ 113 h 397"/>
                <a:gd name="T2" fmla="*/ 57 w 255"/>
                <a:gd name="T3" fmla="*/ 255 h 397"/>
                <a:gd name="T4" fmla="*/ 0 w 255"/>
                <a:gd name="T5" fmla="*/ 397 h 397"/>
                <a:gd name="T6" fmla="*/ 29 w 255"/>
                <a:gd name="T7" fmla="*/ 397 h 397"/>
                <a:gd name="T8" fmla="*/ 199 w 255"/>
                <a:gd name="T9" fmla="*/ 255 h 397"/>
                <a:gd name="T10" fmla="*/ 170 w 255"/>
                <a:gd name="T11" fmla="*/ 227 h 397"/>
                <a:gd name="T12" fmla="*/ 227 w 255"/>
                <a:gd name="T13" fmla="*/ 227 h 397"/>
                <a:gd name="T14" fmla="*/ 255 w 255"/>
                <a:gd name="T15" fmla="*/ 198 h 397"/>
                <a:gd name="T16" fmla="*/ 227 w 255"/>
                <a:gd name="T17" fmla="*/ 113 h 397"/>
                <a:gd name="T18" fmla="*/ 255 w 255"/>
                <a:gd name="T19" fmla="*/ 85 h 397"/>
                <a:gd name="T20" fmla="*/ 255 w 255"/>
                <a:gd name="T21" fmla="*/ 28 h 397"/>
                <a:gd name="T22" fmla="*/ 170 w 255"/>
                <a:gd name="T23" fmla="*/ 0 h 397"/>
                <a:gd name="T24" fmla="*/ 85 w 255"/>
                <a:gd name="T25" fmla="*/ 57 h 397"/>
                <a:gd name="T26" fmla="*/ 0 w 255"/>
                <a:gd name="T27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397">
                  <a:moveTo>
                    <a:pt x="0" y="113"/>
                  </a:moveTo>
                  <a:lnTo>
                    <a:pt x="57" y="255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70" y="0"/>
                  </a:lnTo>
                  <a:lnTo>
                    <a:pt x="85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31" y="2926"/>
              <a:ext cx="283" cy="170"/>
            </a:xfrm>
            <a:custGeom>
              <a:avLst/>
              <a:gdLst>
                <a:gd name="T0" fmla="*/ 0 w 283"/>
                <a:gd name="T1" fmla="*/ 29 h 170"/>
                <a:gd name="T2" fmla="*/ 113 w 283"/>
                <a:gd name="T3" fmla="*/ 0 h 170"/>
                <a:gd name="T4" fmla="*/ 142 w 283"/>
                <a:gd name="T5" fmla="*/ 29 h 170"/>
                <a:gd name="T6" fmla="*/ 170 w 283"/>
                <a:gd name="T7" fmla="*/ 85 h 170"/>
                <a:gd name="T8" fmla="*/ 283 w 283"/>
                <a:gd name="T9" fmla="*/ 85 h 170"/>
                <a:gd name="T10" fmla="*/ 227 w 283"/>
                <a:gd name="T11" fmla="*/ 170 h 170"/>
                <a:gd name="T12" fmla="*/ 170 w 283"/>
                <a:gd name="T13" fmla="*/ 170 h 170"/>
                <a:gd name="T14" fmla="*/ 142 w 283"/>
                <a:gd name="T15" fmla="*/ 142 h 170"/>
                <a:gd name="T16" fmla="*/ 0 w 283"/>
                <a:gd name="T17" fmla="*/ 142 h 170"/>
                <a:gd name="T18" fmla="*/ 0 w 283"/>
                <a:gd name="T1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70">
                  <a:moveTo>
                    <a:pt x="0" y="29"/>
                  </a:moveTo>
                  <a:lnTo>
                    <a:pt x="113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83" y="85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0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13735" y="3067768"/>
            <a:ext cx="8883996" cy="7329174"/>
            <a:chOff x="113735" y="3067768"/>
            <a:chExt cx="8883996" cy="7329174"/>
          </a:xfrm>
        </p:grpSpPr>
        <p:sp>
          <p:nvSpPr>
            <p:cNvPr id="24" name="正方形/長方形 23"/>
            <p:cNvSpPr/>
            <p:nvPr/>
          </p:nvSpPr>
          <p:spPr>
            <a:xfrm>
              <a:off x="7463851" y="3186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537791" y="306776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33028" y="47124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113735" y="383540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974726" y="418166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366148" y="100891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820852" y="931542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564281" y="70138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168326" y="5951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538089" y="621555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6105526" y="58436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370877" y="518491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6731511" y="454182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457001" y="626992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8255220" y="40580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4538089" y="51229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723739" y="84273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936675" y="38975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2593976" y="7303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3735" y="2351088"/>
            <a:ext cx="9231878" cy="8459787"/>
            <a:chOff x="113735" y="2351088"/>
            <a:chExt cx="9231878" cy="8459787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300038" y="3070225"/>
              <a:ext cx="3960812" cy="2430463"/>
            </a:xfrm>
            <a:custGeom>
              <a:avLst/>
              <a:gdLst>
                <a:gd name="T0" fmla="*/ 0 w 2495"/>
                <a:gd name="T1" fmla="*/ 1531 h 1531"/>
                <a:gd name="T2" fmla="*/ 964 w 2495"/>
                <a:gd name="T3" fmla="*/ 1531 h 1531"/>
                <a:gd name="T4" fmla="*/ 2495 w 2495"/>
                <a:gd name="T5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5" h="1531">
                  <a:moveTo>
                    <a:pt x="0" y="1531"/>
                  </a:moveTo>
                  <a:lnTo>
                    <a:pt x="964" y="1531"/>
                  </a:lnTo>
                  <a:lnTo>
                    <a:pt x="249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643" name="Group 283"/>
            <p:cNvGrpSpPr>
              <a:grpSpLocks/>
            </p:cNvGrpSpPr>
            <p:nvPr/>
          </p:nvGrpSpPr>
          <p:grpSpPr bwMode="auto">
            <a:xfrm>
              <a:off x="209550" y="2351088"/>
              <a:ext cx="9136063" cy="8459787"/>
              <a:chOff x="132" y="1481"/>
              <a:chExt cx="5755" cy="532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671" y="6046"/>
                <a:ext cx="963" cy="764"/>
              </a:xfrm>
              <a:custGeom>
                <a:avLst/>
                <a:gdLst>
                  <a:gd name="T0" fmla="*/ 283 w 964"/>
                  <a:gd name="T1" fmla="*/ 28 h 765"/>
                  <a:gd name="T2" fmla="*/ 255 w 964"/>
                  <a:gd name="T3" fmla="*/ 85 h 765"/>
                  <a:gd name="T4" fmla="*/ 142 w 964"/>
                  <a:gd name="T5" fmla="*/ 142 h 765"/>
                  <a:gd name="T6" fmla="*/ 113 w 964"/>
                  <a:gd name="T7" fmla="*/ 227 h 765"/>
                  <a:gd name="T8" fmla="*/ 85 w 964"/>
                  <a:gd name="T9" fmla="*/ 340 h 765"/>
                  <a:gd name="T10" fmla="*/ 0 w 964"/>
                  <a:gd name="T11" fmla="*/ 425 h 765"/>
                  <a:gd name="T12" fmla="*/ 28 w 964"/>
                  <a:gd name="T13" fmla="*/ 538 h 765"/>
                  <a:gd name="T14" fmla="*/ 28 w 964"/>
                  <a:gd name="T15" fmla="*/ 595 h 765"/>
                  <a:gd name="T16" fmla="*/ 85 w 964"/>
                  <a:gd name="T17" fmla="*/ 652 h 765"/>
                  <a:gd name="T18" fmla="*/ 113 w 964"/>
                  <a:gd name="T19" fmla="*/ 709 h 765"/>
                  <a:gd name="T20" fmla="*/ 170 w 964"/>
                  <a:gd name="T21" fmla="*/ 709 h 765"/>
                  <a:gd name="T22" fmla="*/ 170 w 964"/>
                  <a:gd name="T23" fmla="*/ 737 h 765"/>
                  <a:gd name="T24" fmla="*/ 227 w 964"/>
                  <a:gd name="T25" fmla="*/ 737 h 765"/>
                  <a:gd name="T26" fmla="*/ 255 w 964"/>
                  <a:gd name="T27" fmla="*/ 709 h 765"/>
                  <a:gd name="T28" fmla="*/ 369 w 964"/>
                  <a:gd name="T29" fmla="*/ 765 h 765"/>
                  <a:gd name="T30" fmla="*/ 425 w 964"/>
                  <a:gd name="T31" fmla="*/ 709 h 765"/>
                  <a:gd name="T32" fmla="*/ 425 w 964"/>
                  <a:gd name="T33" fmla="*/ 680 h 765"/>
                  <a:gd name="T34" fmla="*/ 454 w 964"/>
                  <a:gd name="T35" fmla="*/ 680 h 765"/>
                  <a:gd name="T36" fmla="*/ 510 w 964"/>
                  <a:gd name="T37" fmla="*/ 624 h 765"/>
                  <a:gd name="T38" fmla="*/ 595 w 964"/>
                  <a:gd name="T39" fmla="*/ 652 h 765"/>
                  <a:gd name="T40" fmla="*/ 624 w 964"/>
                  <a:gd name="T41" fmla="*/ 737 h 765"/>
                  <a:gd name="T42" fmla="*/ 680 w 964"/>
                  <a:gd name="T43" fmla="*/ 709 h 765"/>
                  <a:gd name="T44" fmla="*/ 680 w 964"/>
                  <a:gd name="T45" fmla="*/ 680 h 765"/>
                  <a:gd name="T46" fmla="*/ 709 w 964"/>
                  <a:gd name="T47" fmla="*/ 652 h 765"/>
                  <a:gd name="T48" fmla="*/ 709 w 964"/>
                  <a:gd name="T49" fmla="*/ 567 h 765"/>
                  <a:gd name="T50" fmla="*/ 765 w 964"/>
                  <a:gd name="T51" fmla="*/ 567 h 765"/>
                  <a:gd name="T52" fmla="*/ 794 w 964"/>
                  <a:gd name="T53" fmla="*/ 510 h 765"/>
                  <a:gd name="T54" fmla="*/ 850 w 964"/>
                  <a:gd name="T55" fmla="*/ 482 h 765"/>
                  <a:gd name="T56" fmla="*/ 822 w 964"/>
                  <a:gd name="T57" fmla="*/ 397 h 765"/>
                  <a:gd name="T58" fmla="*/ 765 w 964"/>
                  <a:gd name="T59" fmla="*/ 283 h 765"/>
                  <a:gd name="T60" fmla="*/ 765 w 964"/>
                  <a:gd name="T61" fmla="*/ 227 h 765"/>
                  <a:gd name="T62" fmla="*/ 850 w 964"/>
                  <a:gd name="T63" fmla="*/ 227 h 765"/>
                  <a:gd name="T64" fmla="*/ 850 w 964"/>
                  <a:gd name="T65" fmla="*/ 170 h 765"/>
                  <a:gd name="T66" fmla="*/ 907 w 964"/>
                  <a:gd name="T67" fmla="*/ 85 h 765"/>
                  <a:gd name="T68" fmla="*/ 964 w 964"/>
                  <a:gd name="T69" fmla="*/ 85 h 765"/>
                  <a:gd name="T70" fmla="*/ 936 w 964"/>
                  <a:gd name="T71" fmla="*/ 57 h 765"/>
                  <a:gd name="T72" fmla="*/ 822 w 964"/>
                  <a:gd name="T73" fmla="*/ 85 h 765"/>
                  <a:gd name="T74" fmla="*/ 765 w 964"/>
                  <a:gd name="T75" fmla="*/ 142 h 765"/>
                  <a:gd name="T76" fmla="*/ 765 w 964"/>
                  <a:gd name="T77" fmla="*/ 57 h 765"/>
                  <a:gd name="T78" fmla="*/ 652 w 964"/>
                  <a:gd name="T79" fmla="*/ 57 h 765"/>
                  <a:gd name="T80" fmla="*/ 567 w 964"/>
                  <a:gd name="T81" fmla="*/ 85 h 765"/>
                  <a:gd name="T82" fmla="*/ 539 w 964"/>
                  <a:gd name="T83" fmla="*/ 57 h 765"/>
                  <a:gd name="T84" fmla="*/ 454 w 964"/>
                  <a:gd name="T85" fmla="*/ 85 h 765"/>
                  <a:gd name="T86" fmla="*/ 425 w 964"/>
                  <a:gd name="T87" fmla="*/ 57 h 765"/>
                  <a:gd name="T88" fmla="*/ 369 w 964"/>
                  <a:gd name="T89" fmla="*/ 57 h 765"/>
                  <a:gd name="T90" fmla="*/ 340 w 964"/>
                  <a:gd name="T91" fmla="*/ 0 h 765"/>
                  <a:gd name="T92" fmla="*/ 283 w 964"/>
                  <a:gd name="T93" fmla="*/ 0 h 765"/>
                  <a:gd name="T94" fmla="*/ 283 w 964"/>
                  <a:gd name="T95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765">
                    <a:moveTo>
                      <a:pt x="283" y="28"/>
                    </a:moveTo>
                    <a:lnTo>
                      <a:pt x="255" y="85"/>
                    </a:lnTo>
                    <a:lnTo>
                      <a:pt x="142" y="142"/>
                    </a:lnTo>
                    <a:lnTo>
                      <a:pt x="113" y="227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28" y="538"/>
                    </a:lnTo>
                    <a:lnTo>
                      <a:pt x="28" y="595"/>
                    </a:lnTo>
                    <a:lnTo>
                      <a:pt x="85" y="652"/>
                    </a:lnTo>
                    <a:lnTo>
                      <a:pt x="113" y="709"/>
                    </a:lnTo>
                    <a:lnTo>
                      <a:pt x="170" y="709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55" y="709"/>
                    </a:lnTo>
                    <a:lnTo>
                      <a:pt x="369" y="765"/>
                    </a:lnTo>
                    <a:lnTo>
                      <a:pt x="425" y="709"/>
                    </a:lnTo>
                    <a:lnTo>
                      <a:pt x="425" y="680"/>
                    </a:lnTo>
                    <a:lnTo>
                      <a:pt x="454" y="680"/>
                    </a:lnTo>
                    <a:lnTo>
                      <a:pt x="510" y="624"/>
                    </a:lnTo>
                    <a:lnTo>
                      <a:pt x="595" y="652"/>
                    </a:lnTo>
                    <a:lnTo>
                      <a:pt x="624" y="737"/>
                    </a:lnTo>
                    <a:lnTo>
                      <a:pt x="680" y="709"/>
                    </a:lnTo>
                    <a:lnTo>
                      <a:pt x="680" y="680"/>
                    </a:lnTo>
                    <a:lnTo>
                      <a:pt x="709" y="652"/>
                    </a:lnTo>
                    <a:lnTo>
                      <a:pt x="709" y="567"/>
                    </a:lnTo>
                    <a:lnTo>
                      <a:pt x="765" y="567"/>
                    </a:lnTo>
                    <a:lnTo>
                      <a:pt x="794" y="510"/>
                    </a:lnTo>
                    <a:lnTo>
                      <a:pt x="850" y="482"/>
                    </a:lnTo>
                    <a:lnTo>
                      <a:pt x="822" y="397"/>
                    </a:lnTo>
                    <a:lnTo>
                      <a:pt x="765" y="283"/>
                    </a:lnTo>
                    <a:lnTo>
                      <a:pt x="765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07" y="85"/>
                    </a:lnTo>
                    <a:lnTo>
                      <a:pt x="964" y="85"/>
                    </a:lnTo>
                    <a:lnTo>
                      <a:pt x="936" y="57"/>
                    </a:lnTo>
                    <a:lnTo>
                      <a:pt x="822" y="85"/>
                    </a:lnTo>
                    <a:lnTo>
                      <a:pt x="765" y="142"/>
                    </a:lnTo>
                    <a:lnTo>
                      <a:pt x="765" y="57"/>
                    </a:lnTo>
                    <a:lnTo>
                      <a:pt x="652" y="57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369" y="57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331" y="5591"/>
                <a:ext cx="1020" cy="709"/>
              </a:xfrm>
              <a:custGeom>
                <a:avLst/>
                <a:gdLst>
                  <a:gd name="T0" fmla="*/ 453 w 1020"/>
                  <a:gd name="T1" fmla="*/ 681 h 709"/>
                  <a:gd name="T2" fmla="*/ 482 w 1020"/>
                  <a:gd name="T3" fmla="*/ 596 h 709"/>
                  <a:gd name="T4" fmla="*/ 595 w 1020"/>
                  <a:gd name="T5" fmla="*/ 539 h 709"/>
                  <a:gd name="T6" fmla="*/ 623 w 1020"/>
                  <a:gd name="T7" fmla="*/ 482 h 709"/>
                  <a:gd name="T8" fmla="*/ 623 w 1020"/>
                  <a:gd name="T9" fmla="*/ 454 h 709"/>
                  <a:gd name="T10" fmla="*/ 680 w 1020"/>
                  <a:gd name="T11" fmla="*/ 454 h 709"/>
                  <a:gd name="T12" fmla="*/ 709 w 1020"/>
                  <a:gd name="T13" fmla="*/ 511 h 709"/>
                  <a:gd name="T14" fmla="*/ 765 w 1020"/>
                  <a:gd name="T15" fmla="*/ 511 h 709"/>
                  <a:gd name="T16" fmla="*/ 794 w 1020"/>
                  <a:gd name="T17" fmla="*/ 539 h 709"/>
                  <a:gd name="T18" fmla="*/ 879 w 1020"/>
                  <a:gd name="T19" fmla="*/ 511 h 709"/>
                  <a:gd name="T20" fmla="*/ 907 w 1020"/>
                  <a:gd name="T21" fmla="*/ 539 h 709"/>
                  <a:gd name="T22" fmla="*/ 992 w 1020"/>
                  <a:gd name="T23" fmla="*/ 511 h 709"/>
                  <a:gd name="T24" fmla="*/ 1020 w 1020"/>
                  <a:gd name="T25" fmla="*/ 454 h 709"/>
                  <a:gd name="T26" fmla="*/ 1020 w 1020"/>
                  <a:gd name="T27" fmla="*/ 369 h 709"/>
                  <a:gd name="T28" fmla="*/ 964 w 1020"/>
                  <a:gd name="T29" fmla="*/ 340 h 709"/>
                  <a:gd name="T30" fmla="*/ 935 w 1020"/>
                  <a:gd name="T31" fmla="*/ 369 h 709"/>
                  <a:gd name="T32" fmla="*/ 850 w 1020"/>
                  <a:gd name="T33" fmla="*/ 369 h 709"/>
                  <a:gd name="T34" fmla="*/ 822 w 1020"/>
                  <a:gd name="T35" fmla="*/ 312 h 709"/>
                  <a:gd name="T36" fmla="*/ 794 w 1020"/>
                  <a:gd name="T37" fmla="*/ 199 h 709"/>
                  <a:gd name="T38" fmla="*/ 879 w 1020"/>
                  <a:gd name="T39" fmla="*/ 170 h 709"/>
                  <a:gd name="T40" fmla="*/ 850 w 1020"/>
                  <a:gd name="T41" fmla="*/ 142 h 709"/>
                  <a:gd name="T42" fmla="*/ 879 w 1020"/>
                  <a:gd name="T43" fmla="*/ 85 h 709"/>
                  <a:gd name="T44" fmla="*/ 822 w 1020"/>
                  <a:gd name="T45" fmla="*/ 57 h 709"/>
                  <a:gd name="T46" fmla="*/ 822 w 1020"/>
                  <a:gd name="T47" fmla="*/ 0 h 709"/>
                  <a:gd name="T48" fmla="*/ 709 w 1020"/>
                  <a:gd name="T49" fmla="*/ 29 h 709"/>
                  <a:gd name="T50" fmla="*/ 652 w 1020"/>
                  <a:gd name="T51" fmla="*/ 114 h 709"/>
                  <a:gd name="T52" fmla="*/ 567 w 1020"/>
                  <a:gd name="T53" fmla="*/ 85 h 709"/>
                  <a:gd name="T54" fmla="*/ 567 w 1020"/>
                  <a:gd name="T55" fmla="*/ 57 h 709"/>
                  <a:gd name="T56" fmla="*/ 510 w 1020"/>
                  <a:gd name="T57" fmla="*/ 85 h 709"/>
                  <a:gd name="T58" fmla="*/ 482 w 1020"/>
                  <a:gd name="T59" fmla="*/ 57 h 709"/>
                  <a:gd name="T60" fmla="*/ 340 w 1020"/>
                  <a:gd name="T61" fmla="*/ 85 h 709"/>
                  <a:gd name="T62" fmla="*/ 340 w 1020"/>
                  <a:gd name="T63" fmla="*/ 114 h 709"/>
                  <a:gd name="T64" fmla="*/ 312 w 1020"/>
                  <a:gd name="T65" fmla="*/ 114 h 709"/>
                  <a:gd name="T66" fmla="*/ 255 w 1020"/>
                  <a:gd name="T67" fmla="*/ 142 h 709"/>
                  <a:gd name="T68" fmla="*/ 198 w 1020"/>
                  <a:gd name="T69" fmla="*/ 114 h 709"/>
                  <a:gd name="T70" fmla="*/ 142 w 1020"/>
                  <a:gd name="T71" fmla="*/ 142 h 709"/>
                  <a:gd name="T72" fmla="*/ 142 w 1020"/>
                  <a:gd name="T73" fmla="*/ 255 h 709"/>
                  <a:gd name="T74" fmla="*/ 0 w 1020"/>
                  <a:gd name="T75" fmla="*/ 369 h 709"/>
                  <a:gd name="T76" fmla="*/ 56 w 1020"/>
                  <a:gd name="T77" fmla="*/ 425 h 709"/>
                  <a:gd name="T78" fmla="*/ 85 w 1020"/>
                  <a:gd name="T79" fmla="*/ 511 h 709"/>
                  <a:gd name="T80" fmla="*/ 113 w 1020"/>
                  <a:gd name="T81" fmla="*/ 511 h 709"/>
                  <a:gd name="T82" fmla="*/ 113 w 1020"/>
                  <a:gd name="T83" fmla="*/ 652 h 709"/>
                  <a:gd name="T84" fmla="*/ 198 w 1020"/>
                  <a:gd name="T85" fmla="*/ 709 h 709"/>
                  <a:gd name="T86" fmla="*/ 255 w 1020"/>
                  <a:gd name="T87" fmla="*/ 709 h 709"/>
                  <a:gd name="T88" fmla="*/ 312 w 1020"/>
                  <a:gd name="T89" fmla="*/ 681 h 709"/>
                  <a:gd name="T90" fmla="*/ 453 w 1020"/>
                  <a:gd name="T91" fmla="*/ 681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20" h="709">
                    <a:moveTo>
                      <a:pt x="453" y="681"/>
                    </a:moveTo>
                    <a:lnTo>
                      <a:pt x="482" y="596"/>
                    </a:lnTo>
                    <a:lnTo>
                      <a:pt x="595" y="539"/>
                    </a:lnTo>
                    <a:lnTo>
                      <a:pt x="623" y="482"/>
                    </a:lnTo>
                    <a:lnTo>
                      <a:pt x="623" y="454"/>
                    </a:lnTo>
                    <a:lnTo>
                      <a:pt x="680" y="454"/>
                    </a:lnTo>
                    <a:lnTo>
                      <a:pt x="709" y="511"/>
                    </a:lnTo>
                    <a:lnTo>
                      <a:pt x="765" y="511"/>
                    </a:lnTo>
                    <a:lnTo>
                      <a:pt x="794" y="539"/>
                    </a:lnTo>
                    <a:lnTo>
                      <a:pt x="879" y="511"/>
                    </a:lnTo>
                    <a:lnTo>
                      <a:pt x="907" y="539"/>
                    </a:lnTo>
                    <a:lnTo>
                      <a:pt x="992" y="511"/>
                    </a:lnTo>
                    <a:lnTo>
                      <a:pt x="1020" y="454"/>
                    </a:lnTo>
                    <a:lnTo>
                      <a:pt x="1020" y="369"/>
                    </a:lnTo>
                    <a:lnTo>
                      <a:pt x="964" y="340"/>
                    </a:lnTo>
                    <a:lnTo>
                      <a:pt x="935" y="369"/>
                    </a:lnTo>
                    <a:lnTo>
                      <a:pt x="850" y="369"/>
                    </a:lnTo>
                    <a:lnTo>
                      <a:pt x="822" y="312"/>
                    </a:lnTo>
                    <a:lnTo>
                      <a:pt x="794" y="199"/>
                    </a:lnTo>
                    <a:lnTo>
                      <a:pt x="879" y="170"/>
                    </a:lnTo>
                    <a:lnTo>
                      <a:pt x="850" y="142"/>
                    </a:lnTo>
                    <a:lnTo>
                      <a:pt x="879" y="85"/>
                    </a:lnTo>
                    <a:lnTo>
                      <a:pt x="822" y="57"/>
                    </a:lnTo>
                    <a:lnTo>
                      <a:pt x="822" y="0"/>
                    </a:lnTo>
                    <a:lnTo>
                      <a:pt x="709" y="29"/>
                    </a:lnTo>
                    <a:lnTo>
                      <a:pt x="652" y="114"/>
                    </a:lnTo>
                    <a:lnTo>
                      <a:pt x="567" y="85"/>
                    </a:lnTo>
                    <a:lnTo>
                      <a:pt x="567" y="57"/>
                    </a:lnTo>
                    <a:lnTo>
                      <a:pt x="510" y="85"/>
                    </a:lnTo>
                    <a:lnTo>
                      <a:pt x="482" y="57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12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42" y="142"/>
                    </a:lnTo>
                    <a:lnTo>
                      <a:pt x="142" y="255"/>
                    </a:lnTo>
                    <a:lnTo>
                      <a:pt x="0" y="369"/>
                    </a:lnTo>
                    <a:lnTo>
                      <a:pt x="56" y="425"/>
                    </a:lnTo>
                    <a:lnTo>
                      <a:pt x="85" y="511"/>
                    </a:lnTo>
                    <a:lnTo>
                      <a:pt x="113" y="511"/>
                    </a:lnTo>
                    <a:lnTo>
                      <a:pt x="113" y="652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312" y="681"/>
                    </a:lnTo>
                    <a:lnTo>
                      <a:pt x="453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416" y="4939"/>
                <a:ext cx="1587" cy="1248"/>
              </a:xfrm>
              <a:custGeom>
                <a:avLst/>
                <a:gdLst>
                  <a:gd name="T0" fmla="*/ 1191 w 1587"/>
                  <a:gd name="T1" fmla="*/ 1163 h 1248"/>
                  <a:gd name="T2" fmla="*/ 1020 w 1587"/>
                  <a:gd name="T3" fmla="*/ 1248 h 1248"/>
                  <a:gd name="T4" fmla="*/ 907 w 1587"/>
                  <a:gd name="T5" fmla="*/ 1163 h 1248"/>
                  <a:gd name="T6" fmla="*/ 935 w 1587"/>
                  <a:gd name="T7" fmla="*/ 1021 h 1248"/>
                  <a:gd name="T8" fmla="*/ 850 w 1587"/>
                  <a:gd name="T9" fmla="*/ 1021 h 1248"/>
                  <a:gd name="T10" fmla="*/ 737 w 1587"/>
                  <a:gd name="T11" fmla="*/ 964 h 1248"/>
                  <a:gd name="T12" fmla="*/ 794 w 1587"/>
                  <a:gd name="T13" fmla="*/ 822 h 1248"/>
                  <a:gd name="T14" fmla="*/ 794 w 1587"/>
                  <a:gd name="T15" fmla="*/ 737 h 1248"/>
                  <a:gd name="T16" fmla="*/ 737 w 1587"/>
                  <a:gd name="T17" fmla="*/ 652 h 1248"/>
                  <a:gd name="T18" fmla="*/ 567 w 1587"/>
                  <a:gd name="T19" fmla="*/ 766 h 1248"/>
                  <a:gd name="T20" fmla="*/ 482 w 1587"/>
                  <a:gd name="T21" fmla="*/ 709 h 1248"/>
                  <a:gd name="T22" fmla="*/ 397 w 1587"/>
                  <a:gd name="T23" fmla="*/ 709 h 1248"/>
                  <a:gd name="T24" fmla="*/ 255 w 1587"/>
                  <a:gd name="T25" fmla="*/ 766 h 1248"/>
                  <a:gd name="T26" fmla="*/ 170 w 1587"/>
                  <a:gd name="T27" fmla="*/ 794 h 1248"/>
                  <a:gd name="T28" fmla="*/ 85 w 1587"/>
                  <a:gd name="T29" fmla="*/ 681 h 1248"/>
                  <a:gd name="T30" fmla="*/ 57 w 1587"/>
                  <a:gd name="T31" fmla="*/ 624 h 1248"/>
                  <a:gd name="T32" fmla="*/ 57 w 1587"/>
                  <a:gd name="T33" fmla="*/ 454 h 1248"/>
                  <a:gd name="T34" fmla="*/ 0 w 1587"/>
                  <a:gd name="T35" fmla="*/ 312 h 1248"/>
                  <a:gd name="T36" fmla="*/ 368 w 1587"/>
                  <a:gd name="T37" fmla="*/ 284 h 1248"/>
                  <a:gd name="T38" fmla="*/ 595 w 1587"/>
                  <a:gd name="T39" fmla="*/ 85 h 1248"/>
                  <a:gd name="T40" fmla="*/ 652 w 1587"/>
                  <a:gd name="T41" fmla="*/ 0 h 1248"/>
                  <a:gd name="T42" fmla="*/ 907 w 1587"/>
                  <a:gd name="T43" fmla="*/ 170 h 1248"/>
                  <a:gd name="T44" fmla="*/ 1049 w 1587"/>
                  <a:gd name="T45" fmla="*/ 199 h 1248"/>
                  <a:gd name="T46" fmla="*/ 1162 w 1587"/>
                  <a:gd name="T47" fmla="*/ 227 h 1248"/>
                  <a:gd name="T48" fmla="*/ 1332 w 1587"/>
                  <a:gd name="T49" fmla="*/ 255 h 1248"/>
                  <a:gd name="T50" fmla="*/ 1446 w 1587"/>
                  <a:gd name="T51" fmla="*/ 199 h 1248"/>
                  <a:gd name="T52" fmla="*/ 1502 w 1587"/>
                  <a:gd name="T53" fmla="*/ 255 h 1248"/>
                  <a:gd name="T54" fmla="*/ 1587 w 1587"/>
                  <a:gd name="T55" fmla="*/ 284 h 1248"/>
                  <a:gd name="T56" fmla="*/ 1446 w 1587"/>
                  <a:gd name="T57" fmla="*/ 567 h 1248"/>
                  <a:gd name="T58" fmla="*/ 1502 w 1587"/>
                  <a:gd name="T59" fmla="*/ 652 h 1248"/>
                  <a:gd name="T60" fmla="*/ 1446 w 1587"/>
                  <a:gd name="T61" fmla="*/ 822 h 1248"/>
                  <a:gd name="T62" fmla="*/ 1219 w 1587"/>
                  <a:gd name="T63" fmla="*/ 936 h 1248"/>
                  <a:gd name="T64" fmla="*/ 1247 w 1587"/>
                  <a:gd name="T65" fmla="*/ 1077 h 1248"/>
                  <a:gd name="T66" fmla="*/ 1276 w 1587"/>
                  <a:gd name="T67" fmla="*/ 1163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7" h="1248">
                    <a:moveTo>
                      <a:pt x="1219" y="1191"/>
                    </a:moveTo>
                    <a:lnTo>
                      <a:pt x="1191" y="1163"/>
                    </a:lnTo>
                    <a:lnTo>
                      <a:pt x="1077" y="1191"/>
                    </a:lnTo>
                    <a:lnTo>
                      <a:pt x="1020" y="1248"/>
                    </a:lnTo>
                    <a:lnTo>
                      <a:pt x="1020" y="1163"/>
                    </a:lnTo>
                    <a:lnTo>
                      <a:pt x="907" y="1163"/>
                    </a:lnTo>
                    <a:lnTo>
                      <a:pt x="935" y="1106"/>
                    </a:lnTo>
                    <a:lnTo>
                      <a:pt x="935" y="1021"/>
                    </a:lnTo>
                    <a:lnTo>
                      <a:pt x="879" y="992"/>
                    </a:lnTo>
                    <a:lnTo>
                      <a:pt x="850" y="1021"/>
                    </a:lnTo>
                    <a:lnTo>
                      <a:pt x="765" y="1021"/>
                    </a:lnTo>
                    <a:lnTo>
                      <a:pt x="737" y="964"/>
                    </a:lnTo>
                    <a:lnTo>
                      <a:pt x="709" y="851"/>
                    </a:lnTo>
                    <a:lnTo>
                      <a:pt x="794" y="822"/>
                    </a:lnTo>
                    <a:lnTo>
                      <a:pt x="765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37" y="652"/>
                    </a:lnTo>
                    <a:lnTo>
                      <a:pt x="624" y="681"/>
                    </a:lnTo>
                    <a:lnTo>
                      <a:pt x="567" y="766"/>
                    </a:lnTo>
                    <a:lnTo>
                      <a:pt x="482" y="737"/>
                    </a:lnTo>
                    <a:lnTo>
                      <a:pt x="482" y="709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255" y="737"/>
                    </a:lnTo>
                    <a:lnTo>
                      <a:pt x="255" y="766"/>
                    </a:lnTo>
                    <a:lnTo>
                      <a:pt x="227" y="766"/>
                    </a:lnTo>
                    <a:lnTo>
                      <a:pt x="170" y="794"/>
                    </a:lnTo>
                    <a:lnTo>
                      <a:pt x="113" y="766"/>
                    </a:lnTo>
                    <a:lnTo>
                      <a:pt x="85" y="681"/>
                    </a:lnTo>
                    <a:lnTo>
                      <a:pt x="85" y="624"/>
                    </a:lnTo>
                    <a:lnTo>
                      <a:pt x="57" y="624"/>
                    </a:lnTo>
                    <a:lnTo>
                      <a:pt x="0" y="567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368" y="284"/>
                    </a:lnTo>
                    <a:lnTo>
                      <a:pt x="567" y="142"/>
                    </a:lnTo>
                    <a:lnTo>
                      <a:pt x="595" y="85"/>
                    </a:lnTo>
                    <a:lnTo>
                      <a:pt x="567" y="29"/>
                    </a:lnTo>
                    <a:lnTo>
                      <a:pt x="652" y="0"/>
                    </a:lnTo>
                    <a:lnTo>
                      <a:pt x="794" y="57"/>
                    </a:lnTo>
                    <a:lnTo>
                      <a:pt x="907" y="170"/>
                    </a:lnTo>
                    <a:lnTo>
                      <a:pt x="1020" y="199"/>
                    </a:lnTo>
                    <a:lnTo>
                      <a:pt x="1049" y="199"/>
                    </a:lnTo>
                    <a:lnTo>
                      <a:pt x="1105" y="227"/>
                    </a:lnTo>
                    <a:lnTo>
                      <a:pt x="1162" y="227"/>
                    </a:lnTo>
                    <a:lnTo>
                      <a:pt x="1191" y="170"/>
                    </a:lnTo>
                    <a:lnTo>
                      <a:pt x="1332" y="255"/>
                    </a:lnTo>
                    <a:lnTo>
                      <a:pt x="1389" y="170"/>
                    </a:lnTo>
                    <a:lnTo>
                      <a:pt x="1446" y="199"/>
                    </a:lnTo>
                    <a:lnTo>
                      <a:pt x="1474" y="170"/>
                    </a:lnTo>
                    <a:lnTo>
                      <a:pt x="1502" y="255"/>
                    </a:lnTo>
                    <a:lnTo>
                      <a:pt x="1531" y="284"/>
                    </a:lnTo>
                    <a:lnTo>
                      <a:pt x="1587" y="284"/>
                    </a:lnTo>
                    <a:lnTo>
                      <a:pt x="1587" y="312"/>
                    </a:lnTo>
                    <a:lnTo>
                      <a:pt x="1446" y="567"/>
                    </a:lnTo>
                    <a:lnTo>
                      <a:pt x="1417" y="624"/>
                    </a:lnTo>
                    <a:lnTo>
                      <a:pt x="1502" y="652"/>
                    </a:lnTo>
                    <a:lnTo>
                      <a:pt x="1446" y="737"/>
                    </a:lnTo>
                    <a:lnTo>
                      <a:pt x="1446" y="822"/>
                    </a:lnTo>
                    <a:lnTo>
                      <a:pt x="1332" y="907"/>
                    </a:lnTo>
                    <a:lnTo>
                      <a:pt x="1219" y="936"/>
                    </a:lnTo>
                    <a:lnTo>
                      <a:pt x="1191" y="1049"/>
                    </a:lnTo>
                    <a:lnTo>
                      <a:pt x="1247" y="1077"/>
                    </a:lnTo>
                    <a:lnTo>
                      <a:pt x="1276" y="1134"/>
                    </a:lnTo>
                    <a:lnTo>
                      <a:pt x="1276" y="1163"/>
                    </a:lnTo>
                    <a:lnTo>
                      <a:pt x="1219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068" y="4089"/>
                <a:ext cx="1701" cy="1105"/>
              </a:xfrm>
              <a:custGeom>
                <a:avLst/>
                <a:gdLst>
                  <a:gd name="T0" fmla="*/ 142 w 1701"/>
                  <a:gd name="T1" fmla="*/ 907 h 1105"/>
                  <a:gd name="T2" fmla="*/ 368 w 1701"/>
                  <a:gd name="T3" fmla="*/ 1049 h 1105"/>
                  <a:gd name="T4" fmla="*/ 453 w 1701"/>
                  <a:gd name="T5" fmla="*/ 1077 h 1105"/>
                  <a:gd name="T6" fmla="*/ 539 w 1701"/>
                  <a:gd name="T7" fmla="*/ 1020 h 1105"/>
                  <a:gd name="T8" fmla="*/ 737 w 1701"/>
                  <a:gd name="T9" fmla="*/ 1020 h 1105"/>
                  <a:gd name="T10" fmla="*/ 822 w 1701"/>
                  <a:gd name="T11" fmla="*/ 1020 h 1105"/>
                  <a:gd name="T12" fmla="*/ 879 w 1701"/>
                  <a:gd name="T13" fmla="*/ 1049 h 1105"/>
                  <a:gd name="T14" fmla="*/ 1049 w 1701"/>
                  <a:gd name="T15" fmla="*/ 879 h 1105"/>
                  <a:gd name="T16" fmla="*/ 1134 w 1701"/>
                  <a:gd name="T17" fmla="*/ 879 h 1105"/>
                  <a:gd name="T18" fmla="*/ 1191 w 1701"/>
                  <a:gd name="T19" fmla="*/ 793 h 1105"/>
                  <a:gd name="T20" fmla="*/ 1191 w 1701"/>
                  <a:gd name="T21" fmla="*/ 680 h 1105"/>
                  <a:gd name="T22" fmla="*/ 1332 w 1701"/>
                  <a:gd name="T23" fmla="*/ 708 h 1105"/>
                  <a:gd name="T24" fmla="*/ 1389 w 1701"/>
                  <a:gd name="T25" fmla="*/ 793 h 1105"/>
                  <a:gd name="T26" fmla="*/ 1474 w 1701"/>
                  <a:gd name="T27" fmla="*/ 737 h 1105"/>
                  <a:gd name="T28" fmla="*/ 1616 w 1701"/>
                  <a:gd name="T29" fmla="*/ 708 h 1105"/>
                  <a:gd name="T30" fmla="*/ 1673 w 1701"/>
                  <a:gd name="T31" fmla="*/ 652 h 1105"/>
                  <a:gd name="T32" fmla="*/ 1701 w 1701"/>
                  <a:gd name="T33" fmla="*/ 510 h 1105"/>
                  <a:gd name="T34" fmla="*/ 1559 w 1701"/>
                  <a:gd name="T35" fmla="*/ 453 h 1105"/>
                  <a:gd name="T36" fmla="*/ 1417 w 1701"/>
                  <a:gd name="T37" fmla="*/ 283 h 1105"/>
                  <a:gd name="T38" fmla="*/ 1276 w 1701"/>
                  <a:gd name="T39" fmla="*/ 312 h 1105"/>
                  <a:gd name="T40" fmla="*/ 1219 w 1701"/>
                  <a:gd name="T41" fmla="*/ 198 h 1105"/>
                  <a:gd name="T42" fmla="*/ 1162 w 1701"/>
                  <a:gd name="T43" fmla="*/ 113 h 1105"/>
                  <a:gd name="T44" fmla="*/ 1020 w 1701"/>
                  <a:gd name="T45" fmla="*/ 170 h 1105"/>
                  <a:gd name="T46" fmla="*/ 1020 w 1701"/>
                  <a:gd name="T47" fmla="*/ 56 h 1105"/>
                  <a:gd name="T48" fmla="*/ 907 w 1701"/>
                  <a:gd name="T49" fmla="*/ 113 h 1105"/>
                  <a:gd name="T50" fmla="*/ 822 w 1701"/>
                  <a:gd name="T51" fmla="*/ 56 h 1105"/>
                  <a:gd name="T52" fmla="*/ 737 w 1701"/>
                  <a:gd name="T53" fmla="*/ 141 h 1105"/>
                  <a:gd name="T54" fmla="*/ 624 w 1701"/>
                  <a:gd name="T55" fmla="*/ 198 h 1105"/>
                  <a:gd name="T56" fmla="*/ 567 w 1701"/>
                  <a:gd name="T57" fmla="*/ 255 h 1105"/>
                  <a:gd name="T58" fmla="*/ 539 w 1701"/>
                  <a:gd name="T59" fmla="*/ 368 h 1105"/>
                  <a:gd name="T60" fmla="*/ 397 w 1701"/>
                  <a:gd name="T61" fmla="*/ 425 h 1105"/>
                  <a:gd name="T62" fmla="*/ 227 w 1701"/>
                  <a:gd name="T63" fmla="*/ 623 h 1105"/>
                  <a:gd name="T64" fmla="*/ 28 w 1701"/>
                  <a:gd name="T65" fmla="*/ 793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1105">
                    <a:moveTo>
                      <a:pt x="0" y="850"/>
                    </a:moveTo>
                    <a:lnTo>
                      <a:pt x="142" y="907"/>
                    </a:lnTo>
                    <a:lnTo>
                      <a:pt x="255" y="1020"/>
                    </a:lnTo>
                    <a:lnTo>
                      <a:pt x="368" y="1049"/>
                    </a:lnTo>
                    <a:lnTo>
                      <a:pt x="397" y="1049"/>
                    </a:lnTo>
                    <a:lnTo>
                      <a:pt x="453" y="1077"/>
                    </a:lnTo>
                    <a:lnTo>
                      <a:pt x="510" y="1077"/>
                    </a:lnTo>
                    <a:lnTo>
                      <a:pt x="539" y="1020"/>
                    </a:lnTo>
                    <a:lnTo>
                      <a:pt x="680" y="1105"/>
                    </a:lnTo>
                    <a:lnTo>
                      <a:pt x="737" y="1020"/>
                    </a:lnTo>
                    <a:lnTo>
                      <a:pt x="794" y="1049"/>
                    </a:lnTo>
                    <a:lnTo>
                      <a:pt x="822" y="1020"/>
                    </a:lnTo>
                    <a:lnTo>
                      <a:pt x="850" y="1105"/>
                    </a:lnTo>
                    <a:lnTo>
                      <a:pt x="879" y="1049"/>
                    </a:lnTo>
                    <a:lnTo>
                      <a:pt x="1049" y="935"/>
                    </a:lnTo>
                    <a:lnTo>
                      <a:pt x="1049" y="879"/>
                    </a:lnTo>
                    <a:lnTo>
                      <a:pt x="1106" y="907"/>
                    </a:lnTo>
                    <a:lnTo>
                      <a:pt x="1134" y="879"/>
                    </a:lnTo>
                    <a:lnTo>
                      <a:pt x="1134" y="822"/>
                    </a:lnTo>
                    <a:lnTo>
                      <a:pt x="1191" y="793"/>
                    </a:lnTo>
                    <a:lnTo>
                      <a:pt x="1219" y="708"/>
                    </a:lnTo>
                    <a:lnTo>
                      <a:pt x="1191" y="680"/>
                    </a:lnTo>
                    <a:lnTo>
                      <a:pt x="1219" y="652"/>
                    </a:lnTo>
                    <a:lnTo>
                      <a:pt x="1332" y="708"/>
                    </a:lnTo>
                    <a:lnTo>
                      <a:pt x="1276" y="765"/>
                    </a:lnTo>
                    <a:lnTo>
                      <a:pt x="1389" y="793"/>
                    </a:lnTo>
                    <a:lnTo>
                      <a:pt x="1446" y="680"/>
                    </a:lnTo>
                    <a:lnTo>
                      <a:pt x="1474" y="737"/>
                    </a:lnTo>
                    <a:lnTo>
                      <a:pt x="1531" y="737"/>
                    </a:lnTo>
                    <a:lnTo>
                      <a:pt x="1616" y="708"/>
                    </a:lnTo>
                    <a:lnTo>
                      <a:pt x="1673" y="737"/>
                    </a:lnTo>
                    <a:lnTo>
                      <a:pt x="1673" y="652"/>
                    </a:lnTo>
                    <a:lnTo>
                      <a:pt x="1701" y="595"/>
                    </a:lnTo>
                    <a:lnTo>
                      <a:pt x="1701" y="510"/>
                    </a:lnTo>
                    <a:lnTo>
                      <a:pt x="1644" y="453"/>
                    </a:lnTo>
                    <a:lnTo>
                      <a:pt x="1559" y="453"/>
                    </a:lnTo>
                    <a:lnTo>
                      <a:pt x="1474" y="397"/>
                    </a:lnTo>
                    <a:lnTo>
                      <a:pt x="1417" y="283"/>
                    </a:lnTo>
                    <a:lnTo>
                      <a:pt x="1332" y="255"/>
                    </a:lnTo>
                    <a:lnTo>
                      <a:pt x="1276" y="312"/>
                    </a:lnTo>
                    <a:lnTo>
                      <a:pt x="1276" y="255"/>
                    </a:lnTo>
                    <a:lnTo>
                      <a:pt x="1219" y="198"/>
                    </a:lnTo>
                    <a:lnTo>
                      <a:pt x="1219" y="141"/>
                    </a:lnTo>
                    <a:lnTo>
                      <a:pt x="1162" y="113"/>
                    </a:lnTo>
                    <a:lnTo>
                      <a:pt x="1134" y="226"/>
                    </a:lnTo>
                    <a:lnTo>
                      <a:pt x="1020" y="170"/>
                    </a:lnTo>
                    <a:lnTo>
                      <a:pt x="1049" y="113"/>
                    </a:lnTo>
                    <a:lnTo>
                      <a:pt x="1020" y="56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850" y="0"/>
                    </a:lnTo>
                    <a:lnTo>
                      <a:pt x="822" y="56"/>
                    </a:lnTo>
                    <a:lnTo>
                      <a:pt x="737" y="85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24" y="198"/>
                    </a:lnTo>
                    <a:lnTo>
                      <a:pt x="624" y="226"/>
                    </a:lnTo>
                    <a:lnTo>
                      <a:pt x="567" y="255"/>
                    </a:lnTo>
                    <a:lnTo>
                      <a:pt x="595" y="312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397" y="425"/>
                    </a:lnTo>
                    <a:lnTo>
                      <a:pt x="425" y="453"/>
                    </a:lnTo>
                    <a:lnTo>
                      <a:pt x="227" y="623"/>
                    </a:lnTo>
                    <a:lnTo>
                      <a:pt x="170" y="737"/>
                    </a:lnTo>
                    <a:lnTo>
                      <a:pt x="28" y="793"/>
                    </a:lnTo>
                    <a:lnTo>
                      <a:pt x="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485" y="4089"/>
                <a:ext cx="1361" cy="793"/>
              </a:xfrm>
              <a:custGeom>
                <a:avLst/>
                <a:gdLst>
                  <a:gd name="T0" fmla="*/ 256 w 1361"/>
                  <a:gd name="T1" fmla="*/ 737 h 793"/>
                  <a:gd name="T2" fmla="*/ 256 w 1361"/>
                  <a:gd name="T3" fmla="*/ 652 h 793"/>
                  <a:gd name="T4" fmla="*/ 284 w 1361"/>
                  <a:gd name="T5" fmla="*/ 595 h 793"/>
                  <a:gd name="T6" fmla="*/ 284 w 1361"/>
                  <a:gd name="T7" fmla="*/ 510 h 793"/>
                  <a:gd name="T8" fmla="*/ 227 w 1361"/>
                  <a:gd name="T9" fmla="*/ 453 h 793"/>
                  <a:gd name="T10" fmla="*/ 142 w 1361"/>
                  <a:gd name="T11" fmla="*/ 453 h 793"/>
                  <a:gd name="T12" fmla="*/ 57 w 1361"/>
                  <a:gd name="T13" fmla="*/ 397 h 793"/>
                  <a:gd name="T14" fmla="*/ 0 w 1361"/>
                  <a:gd name="T15" fmla="*/ 283 h 793"/>
                  <a:gd name="T16" fmla="*/ 29 w 1361"/>
                  <a:gd name="T17" fmla="*/ 226 h 793"/>
                  <a:gd name="T18" fmla="*/ 57 w 1361"/>
                  <a:gd name="T19" fmla="*/ 226 h 793"/>
                  <a:gd name="T20" fmla="*/ 142 w 1361"/>
                  <a:gd name="T21" fmla="*/ 198 h 793"/>
                  <a:gd name="T22" fmla="*/ 199 w 1361"/>
                  <a:gd name="T23" fmla="*/ 113 h 793"/>
                  <a:gd name="T24" fmla="*/ 312 w 1361"/>
                  <a:gd name="T25" fmla="*/ 170 h 793"/>
                  <a:gd name="T26" fmla="*/ 397 w 1361"/>
                  <a:gd name="T27" fmla="*/ 170 h 793"/>
                  <a:gd name="T28" fmla="*/ 426 w 1361"/>
                  <a:gd name="T29" fmla="*/ 113 h 793"/>
                  <a:gd name="T30" fmla="*/ 539 w 1361"/>
                  <a:gd name="T31" fmla="*/ 113 h 793"/>
                  <a:gd name="T32" fmla="*/ 596 w 1361"/>
                  <a:gd name="T33" fmla="*/ 85 h 793"/>
                  <a:gd name="T34" fmla="*/ 652 w 1361"/>
                  <a:gd name="T35" fmla="*/ 113 h 793"/>
                  <a:gd name="T36" fmla="*/ 709 w 1361"/>
                  <a:gd name="T37" fmla="*/ 113 h 793"/>
                  <a:gd name="T38" fmla="*/ 709 w 1361"/>
                  <a:gd name="T39" fmla="*/ 56 h 793"/>
                  <a:gd name="T40" fmla="*/ 794 w 1361"/>
                  <a:gd name="T41" fmla="*/ 56 h 793"/>
                  <a:gd name="T42" fmla="*/ 822 w 1361"/>
                  <a:gd name="T43" fmla="*/ 113 h 793"/>
                  <a:gd name="T44" fmla="*/ 879 w 1361"/>
                  <a:gd name="T45" fmla="*/ 0 h 793"/>
                  <a:gd name="T46" fmla="*/ 908 w 1361"/>
                  <a:gd name="T47" fmla="*/ 28 h 793"/>
                  <a:gd name="T48" fmla="*/ 908 w 1361"/>
                  <a:gd name="T49" fmla="*/ 113 h 793"/>
                  <a:gd name="T50" fmla="*/ 936 w 1361"/>
                  <a:gd name="T51" fmla="*/ 170 h 793"/>
                  <a:gd name="T52" fmla="*/ 993 w 1361"/>
                  <a:gd name="T53" fmla="*/ 141 h 793"/>
                  <a:gd name="T54" fmla="*/ 1021 w 1361"/>
                  <a:gd name="T55" fmla="*/ 170 h 793"/>
                  <a:gd name="T56" fmla="*/ 1078 w 1361"/>
                  <a:gd name="T57" fmla="*/ 170 h 793"/>
                  <a:gd name="T58" fmla="*/ 1078 w 1361"/>
                  <a:gd name="T59" fmla="*/ 255 h 793"/>
                  <a:gd name="T60" fmla="*/ 1134 w 1361"/>
                  <a:gd name="T61" fmla="*/ 255 h 793"/>
                  <a:gd name="T62" fmla="*/ 1191 w 1361"/>
                  <a:gd name="T63" fmla="*/ 312 h 793"/>
                  <a:gd name="T64" fmla="*/ 1333 w 1361"/>
                  <a:gd name="T65" fmla="*/ 340 h 793"/>
                  <a:gd name="T66" fmla="*/ 1361 w 1361"/>
                  <a:gd name="T67" fmla="*/ 482 h 793"/>
                  <a:gd name="T68" fmla="*/ 1304 w 1361"/>
                  <a:gd name="T69" fmla="*/ 538 h 793"/>
                  <a:gd name="T70" fmla="*/ 1276 w 1361"/>
                  <a:gd name="T71" fmla="*/ 510 h 793"/>
                  <a:gd name="T72" fmla="*/ 1219 w 1361"/>
                  <a:gd name="T73" fmla="*/ 482 h 793"/>
                  <a:gd name="T74" fmla="*/ 1219 w 1361"/>
                  <a:gd name="T75" fmla="*/ 567 h 793"/>
                  <a:gd name="T76" fmla="*/ 1163 w 1361"/>
                  <a:gd name="T77" fmla="*/ 567 h 793"/>
                  <a:gd name="T78" fmla="*/ 1134 w 1361"/>
                  <a:gd name="T79" fmla="*/ 538 h 793"/>
                  <a:gd name="T80" fmla="*/ 1049 w 1361"/>
                  <a:gd name="T81" fmla="*/ 510 h 793"/>
                  <a:gd name="T82" fmla="*/ 1021 w 1361"/>
                  <a:gd name="T83" fmla="*/ 567 h 793"/>
                  <a:gd name="T84" fmla="*/ 851 w 1361"/>
                  <a:gd name="T85" fmla="*/ 680 h 793"/>
                  <a:gd name="T86" fmla="*/ 822 w 1361"/>
                  <a:gd name="T87" fmla="*/ 680 h 793"/>
                  <a:gd name="T88" fmla="*/ 766 w 1361"/>
                  <a:gd name="T89" fmla="*/ 737 h 793"/>
                  <a:gd name="T90" fmla="*/ 709 w 1361"/>
                  <a:gd name="T91" fmla="*/ 680 h 793"/>
                  <a:gd name="T92" fmla="*/ 652 w 1361"/>
                  <a:gd name="T93" fmla="*/ 737 h 793"/>
                  <a:gd name="T94" fmla="*/ 624 w 1361"/>
                  <a:gd name="T95" fmla="*/ 708 h 793"/>
                  <a:gd name="T96" fmla="*/ 567 w 1361"/>
                  <a:gd name="T97" fmla="*/ 708 h 793"/>
                  <a:gd name="T98" fmla="*/ 426 w 1361"/>
                  <a:gd name="T99" fmla="*/ 623 h 793"/>
                  <a:gd name="T100" fmla="*/ 397 w 1361"/>
                  <a:gd name="T101" fmla="*/ 652 h 793"/>
                  <a:gd name="T102" fmla="*/ 397 w 1361"/>
                  <a:gd name="T103" fmla="*/ 708 h 793"/>
                  <a:gd name="T104" fmla="*/ 369 w 1361"/>
                  <a:gd name="T105" fmla="*/ 708 h 793"/>
                  <a:gd name="T106" fmla="*/ 312 w 1361"/>
                  <a:gd name="T107" fmla="*/ 793 h 793"/>
                  <a:gd name="T108" fmla="*/ 256 w 1361"/>
                  <a:gd name="T109" fmla="*/ 765 h 793"/>
                  <a:gd name="T110" fmla="*/ 256 w 1361"/>
                  <a:gd name="T111" fmla="*/ 73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61" h="793">
                    <a:moveTo>
                      <a:pt x="256" y="737"/>
                    </a:moveTo>
                    <a:lnTo>
                      <a:pt x="256" y="652"/>
                    </a:lnTo>
                    <a:lnTo>
                      <a:pt x="284" y="595"/>
                    </a:lnTo>
                    <a:lnTo>
                      <a:pt x="284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57" y="397"/>
                    </a:lnTo>
                    <a:lnTo>
                      <a:pt x="0" y="283"/>
                    </a:lnTo>
                    <a:lnTo>
                      <a:pt x="29" y="226"/>
                    </a:lnTo>
                    <a:lnTo>
                      <a:pt x="57" y="226"/>
                    </a:lnTo>
                    <a:lnTo>
                      <a:pt x="142" y="198"/>
                    </a:lnTo>
                    <a:lnTo>
                      <a:pt x="199" y="113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539" y="113"/>
                    </a:lnTo>
                    <a:lnTo>
                      <a:pt x="596" y="85"/>
                    </a:lnTo>
                    <a:lnTo>
                      <a:pt x="652" y="113"/>
                    </a:lnTo>
                    <a:lnTo>
                      <a:pt x="709" y="113"/>
                    </a:lnTo>
                    <a:lnTo>
                      <a:pt x="709" y="56"/>
                    </a:lnTo>
                    <a:lnTo>
                      <a:pt x="794" y="56"/>
                    </a:lnTo>
                    <a:lnTo>
                      <a:pt x="822" y="113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113"/>
                    </a:lnTo>
                    <a:lnTo>
                      <a:pt x="936" y="170"/>
                    </a:lnTo>
                    <a:lnTo>
                      <a:pt x="993" y="141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255"/>
                    </a:lnTo>
                    <a:lnTo>
                      <a:pt x="1134" y="255"/>
                    </a:lnTo>
                    <a:lnTo>
                      <a:pt x="1191" y="312"/>
                    </a:lnTo>
                    <a:lnTo>
                      <a:pt x="1333" y="340"/>
                    </a:lnTo>
                    <a:lnTo>
                      <a:pt x="1361" y="482"/>
                    </a:lnTo>
                    <a:lnTo>
                      <a:pt x="1304" y="538"/>
                    </a:lnTo>
                    <a:lnTo>
                      <a:pt x="1276" y="510"/>
                    </a:lnTo>
                    <a:lnTo>
                      <a:pt x="1219" y="482"/>
                    </a:lnTo>
                    <a:lnTo>
                      <a:pt x="1219" y="567"/>
                    </a:lnTo>
                    <a:lnTo>
                      <a:pt x="1163" y="567"/>
                    </a:lnTo>
                    <a:lnTo>
                      <a:pt x="1134" y="538"/>
                    </a:lnTo>
                    <a:lnTo>
                      <a:pt x="1049" y="510"/>
                    </a:lnTo>
                    <a:lnTo>
                      <a:pt x="1021" y="567"/>
                    </a:lnTo>
                    <a:lnTo>
                      <a:pt x="851" y="680"/>
                    </a:lnTo>
                    <a:lnTo>
                      <a:pt x="822" y="680"/>
                    </a:lnTo>
                    <a:lnTo>
                      <a:pt x="766" y="737"/>
                    </a:lnTo>
                    <a:lnTo>
                      <a:pt x="709" y="680"/>
                    </a:lnTo>
                    <a:lnTo>
                      <a:pt x="652" y="737"/>
                    </a:lnTo>
                    <a:lnTo>
                      <a:pt x="624" y="708"/>
                    </a:lnTo>
                    <a:lnTo>
                      <a:pt x="567" y="708"/>
                    </a:lnTo>
                    <a:lnTo>
                      <a:pt x="426" y="623"/>
                    </a:lnTo>
                    <a:lnTo>
                      <a:pt x="397" y="652"/>
                    </a:lnTo>
                    <a:lnTo>
                      <a:pt x="397" y="708"/>
                    </a:lnTo>
                    <a:lnTo>
                      <a:pt x="369" y="708"/>
                    </a:lnTo>
                    <a:lnTo>
                      <a:pt x="312" y="793"/>
                    </a:lnTo>
                    <a:lnTo>
                      <a:pt x="256" y="765"/>
                    </a:lnTo>
                    <a:lnTo>
                      <a:pt x="256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918" y="3692"/>
                <a:ext cx="1106" cy="709"/>
              </a:xfrm>
              <a:custGeom>
                <a:avLst/>
                <a:gdLst>
                  <a:gd name="T0" fmla="*/ 1106 w 1106"/>
                  <a:gd name="T1" fmla="*/ 510 h 709"/>
                  <a:gd name="T2" fmla="*/ 993 w 1106"/>
                  <a:gd name="T3" fmla="*/ 510 h 709"/>
                  <a:gd name="T4" fmla="*/ 964 w 1106"/>
                  <a:gd name="T5" fmla="*/ 567 h 709"/>
                  <a:gd name="T6" fmla="*/ 879 w 1106"/>
                  <a:gd name="T7" fmla="*/ 567 h 709"/>
                  <a:gd name="T8" fmla="*/ 766 w 1106"/>
                  <a:gd name="T9" fmla="*/ 510 h 709"/>
                  <a:gd name="T10" fmla="*/ 709 w 1106"/>
                  <a:gd name="T11" fmla="*/ 595 h 709"/>
                  <a:gd name="T12" fmla="*/ 624 w 1106"/>
                  <a:gd name="T13" fmla="*/ 623 h 709"/>
                  <a:gd name="T14" fmla="*/ 596 w 1106"/>
                  <a:gd name="T15" fmla="*/ 623 h 709"/>
                  <a:gd name="T16" fmla="*/ 567 w 1106"/>
                  <a:gd name="T17" fmla="*/ 680 h 709"/>
                  <a:gd name="T18" fmla="*/ 482 w 1106"/>
                  <a:gd name="T19" fmla="*/ 652 h 709"/>
                  <a:gd name="T20" fmla="*/ 426 w 1106"/>
                  <a:gd name="T21" fmla="*/ 709 h 709"/>
                  <a:gd name="T22" fmla="*/ 426 w 1106"/>
                  <a:gd name="T23" fmla="*/ 652 h 709"/>
                  <a:gd name="T24" fmla="*/ 369 w 1106"/>
                  <a:gd name="T25" fmla="*/ 595 h 709"/>
                  <a:gd name="T26" fmla="*/ 369 w 1106"/>
                  <a:gd name="T27" fmla="*/ 538 h 709"/>
                  <a:gd name="T28" fmla="*/ 312 w 1106"/>
                  <a:gd name="T29" fmla="*/ 510 h 709"/>
                  <a:gd name="T30" fmla="*/ 284 w 1106"/>
                  <a:gd name="T31" fmla="*/ 623 h 709"/>
                  <a:gd name="T32" fmla="*/ 170 w 1106"/>
                  <a:gd name="T33" fmla="*/ 567 h 709"/>
                  <a:gd name="T34" fmla="*/ 199 w 1106"/>
                  <a:gd name="T35" fmla="*/ 510 h 709"/>
                  <a:gd name="T36" fmla="*/ 170 w 1106"/>
                  <a:gd name="T37" fmla="*/ 453 h 709"/>
                  <a:gd name="T38" fmla="*/ 114 w 1106"/>
                  <a:gd name="T39" fmla="*/ 510 h 709"/>
                  <a:gd name="T40" fmla="*/ 57 w 1106"/>
                  <a:gd name="T41" fmla="*/ 510 h 709"/>
                  <a:gd name="T42" fmla="*/ 0 w 1106"/>
                  <a:gd name="T43" fmla="*/ 397 h 709"/>
                  <a:gd name="T44" fmla="*/ 29 w 1106"/>
                  <a:gd name="T45" fmla="*/ 368 h 709"/>
                  <a:gd name="T46" fmla="*/ 142 w 1106"/>
                  <a:gd name="T47" fmla="*/ 312 h 709"/>
                  <a:gd name="T48" fmla="*/ 312 w 1106"/>
                  <a:gd name="T49" fmla="*/ 113 h 709"/>
                  <a:gd name="T50" fmla="*/ 397 w 1106"/>
                  <a:gd name="T51" fmla="*/ 113 h 709"/>
                  <a:gd name="T52" fmla="*/ 426 w 1106"/>
                  <a:gd name="T53" fmla="*/ 113 h 709"/>
                  <a:gd name="T54" fmla="*/ 539 w 1106"/>
                  <a:gd name="T55" fmla="*/ 57 h 709"/>
                  <a:gd name="T56" fmla="*/ 596 w 1106"/>
                  <a:gd name="T57" fmla="*/ 0 h 709"/>
                  <a:gd name="T58" fmla="*/ 596 w 1106"/>
                  <a:gd name="T59" fmla="*/ 85 h 709"/>
                  <a:gd name="T60" fmla="*/ 624 w 1106"/>
                  <a:gd name="T61" fmla="*/ 57 h 709"/>
                  <a:gd name="T62" fmla="*/ 709 w 1106"/>
                  <a:gd name="T63" fmla="*/ 85 h 709"/>
                  <a:gd name="T64" fmla="*/ 709 w 1106"/>
                  <a:gd name="T65" fmla="*/ 113 h 709"/>
                  <a:gd name="T66" fmla="*/ 766 w 1106"/>
                  <a:gd name="T67" fmla="*/ 142 h 709"/>
                  <a:gd name="T68" fmla="*/ 737 w 1106"/>
                  <a:gd name="T69" fmla="*/ 170 h 709"/>
                  <a:gd name="T70" fmla="*/ 737 w 1106"/>
                  <a:gd name="T71" fmla="*/ 227 h 709"/>
                  <a:gd name="T72" fmla="*/ 823 w 1106"/>
                  <a:gd name="T73" fmla="*/ 283 h 709"/>
                  <a:gd name="T74" fmla="*/ 823 w 1106"/>
                  <a:gd name="T75" fmla="*/ 368 h 709"/>
                  <a:gd name="T76" fmla="*/ 908 w 1106"/>
                  <a:gd name="T77" fmla="*/ 397 h 709"/>
                  <a:gd name="T78" fmla="*/ 936 w 1106"/>
                  <a:gd name="T79" fmla="*/ 368 h 709"/>
                  <a:gd name="T80" fmla="*/ 993 w 1106"/>
                  <a:gd name="T81" fmla="*/ 425 h 709"/>
                  <a:gd name="T82" fmla="*/ 1049 w 1106"/>
                  <a:gd name="T83" fmla="*/ 425 h 709"/>
                  <a:gd name="T84" fmla="*/ 1106 w 1106"/>
                  <a:gd name="T85" fmla="*/ 51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6" h="709">
                    <a:moveTo>
                      <a:pt x="1106" y="510"/>
                    </a:moveTo>
                    <a:lnTo>
                      <a:pt x="993" y="510"/>
                    </a:lnTo>
                    <a:lnTo>
                      <a:pt x="964" y="567"/>
                    </a:lnTo>
                    <a:lnTo>
                      <a:pt x="879" y="567"/>
                    </a:lnTo>
                    <a:lnTo>
                      <a:pt x="766" y="510"/>
                    </a:lnTo>
                    <a:lnTo>
                      <a:pt x="709" y="595"/>
                    </a:lnTo>
                    <a:lnTo>
                      <a:pt x="624" y="623"/>
                    </a:lnTo>
                    <a:lnTo>
                      <a:pt x="596" y="623"/>
                    </a:lnTo>
                    <a:lnTo>
                      <a:pt x="567" y="680"/>
                    </a:lnTo>
                    <a:lnTo>
                      <a:pt x="482" y="652"/>
                    </a:lnTo>
                    <a:lnTo>
                      <a:pt x="426" y="709"/>
                    </a:lnTo>
                    <a:lnTo>
                      <a:pt x="426" y="652"/>
                    </a:lnTo>
                    <a:lnTo>
                      <a:pt x="369" y="595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84" y="623"/>
                    </a:lnTo>
                    <a:lnTo>
                      <a:pt x="170" y="567"/>
                    </a:lnTo>
                    <a:lnTo>
                      <a:pt x="199" y="510"/>
                    </a:lnTo>
                    <a:lnTo>
                      <a:pt x="170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397"/>
                    </a:lnTo>
                    <a:lnTo>
                      <a:pt x="29" y="368"/>
                    </a:lnTo>
                    <a:lnTo>
                      <a:pt x="142" y="312"/>
                    </a:lnTo>
                    <a:lnTo>
                      <a:pt x="312" y="113"/>
                    </a:lnTo>
                    <a:lnTo>
                      <a:pt x="397" y="113"/>
                    </a:lnTo>
                    <a:lnTo>
                      <a:pt x="426" y="113"/>
                    </a:lnTo>
                    <a:lnTo>
                      <a:pt x="539" y="57"/>
                    </a:lnTo>
                    <a:lnTo>
                      <a:pt x="596" y="0"/>
                    </a:lnTo>
                    <a:lnTo>
                      <a:pt x="596" y="85"/>
                    </a:lnTo>
                    <a:lnTo>
                      <a:pt x="624" y="57"/>
                    </a:lnTo>
                    <a:lnTo>
                      <a:pt x="709" y="85"/>
                    </a:lnTo>
                    <a:lnTo>
                      <a:pt x="709" y="113"/>
                    </a:lnTo>
                    <a:lnTo>
                      <a:pt x="766" y="142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823" y="283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93" y="425"/>
                    </a:lnTo>
                    <a:lnTo>
                      <a:pt x="1049" y="425"/>
                    </a:lnTo>
                    <a:lnTo>
                      <a:pt x="1106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741" y="3749"/>
                <a:ext cx="623" cy="453"/>
              </a:xfrm>
              <a:custGeom>
                <a:avLst/>
                <a:gdLst>
                  <a:gd name="T0" fmla="*/ 623 w 623"/>
                  <a:gd name="T1" fmla="*/ 340 h 453"/>
                  <a:gd name="T2" fmla="*/ 566 w 623"/>
                  <a:gd name="T3" fmla="*/ 453 h 453"/>
                  <a:gd name="T4" fmla="*/ 538 w 623"/>
                  <a:gd name="T5" fmla="*/ 396 h 453"/>
                  <a:gd name="T6" fmla="*/ 453 w 623"/>
                  <a:gd name="T7" fmla="*/ 396 h 453"/>
                  <a:gd name="T8" fmla="*/ 453 w 623"/>
                  <a:gd name="T9" fmla="*/ 453 h 453"/>
                  <a:gd name="T10" fmla="*/ 396 w 623"/>
                  <a:gd name="T11" fmla="*/ 453 h 453"/>
                  <a:gd name="T12" fmla="*/ 340 w 623"/>
                  <a:gd name="T13" fmla="*/ 425 h 453"/>
                  <a:gd name="T14" fmla="*/ 283 w 623"/>
                  <a:gd name="T15" fmla="*/ 453 h 453"/>
                  <a:gd name="T16" fmla="*/ 226 w 623"/>
                  <a:gd name="T17" fmla="*/ 368 h 453"/>
                  <a:gd name="T18" fmla="*/ 170 w 623"/>
                  <a:gd name="T19" fmla="*/ 368 h 453"/>
                  <a:gd name="T20" fmla="*/ 113 w 623"/>
                  <a:gd name="T21" fmla="*/ 311 h 453"/>
                  <a:gd name="T22" fmla="*/ 85 w 623"/>
                  <a:gd name="T23" fmla="*/ 340 h 453"/>
                  <a:gd name="T24" fmla="*/ 0 w 623"/>
                  <a:gd name="T25" fmla="*/ 311 h 453"/>
                  <a:gd name="T26" fmla="*/ 0 w 623"/>
                  <a:gd name="T27" fmla="*/ 226 h 453"/>
                  <a:gd name="T28" fmla="*/ 28 w 623"/>
                  <a:gd name="T29" fmla="*/ 170 h 453"/>
                  <a:gd name="T30" fmla="*/ 141 w 623"/>
                  <a:gd name="T31" fmla="*/ 141 h 453"/>
                  <a:gd name="T32" fmla="*/ 255 w 623"/>
                  <a:gd name="T33" fmla="*/ 170 h 453"/>
                  <a:gd name="T34" fmla="*/ 255 w 623"/>
                  <a:gd name="T35" fmla="*/ 113 h 453"/>
                  <a:gd name="T36" fmla="*/ 311 w 623"/>
                  <a:gd name="T37" fmla="*/ 56 h 453"/>
                  <a:gd name="T38" fmla="*/ 311 w 623"/>
                  <a:gd name="T39" fmla="*/ 0 h 453"/>
                  <a:gd name="T40" fmla="*/ 396 w 623"/>
                  <a:gd name="T41" fmla="*/ 0 h 453"/>
                  <a:gd name="T42" fmla="*/ 368 w 623"/>
                  <a:gd name="T43" fmla="*/ 85 h 453"/>
                  <a:gd name="T44" fmla="*/ 396 w 623"/>
                  <a:gd name="T45" fmla="*/ 85 h 453"/>
                  <a:gd name="T46" fmla="*/ 368 w 623"/>
                  <a:gd name="T47" fmla="*/ 141 h 453"/>
                  <a:gd name="T48" fmla="*/ 453 w 623"/>
                  <a:gd name="T49" fmla="*/ 198 h 453"/>
                  <a:gd name="T50" fmla="*/ 481 w 623"/>
                  <a:gd name="T51" fmla="*/ 255 h 453"/>
                  <a:gd name="T52" fmla="*/ 566 w 623"/>
                  <a:gd name="T53" fmla="*/ 226 h 453"/>
                  <a:gd name="T54" fmla="*/ 623 w 623"/>
                  <a:gd name="T55" fmla="*/ 283 h 453"/>
                  <a:gd name="T56" fmla="*/ 623 w 623"/>
                  <a:gd name="T57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453">
                    <a:moveTo>
                      <a:pt x="623" y="340"/>
                    </a:moveTo>
                    <a:lnTo>
                      <a:pt x="566" y="453"/>
                    </a:lnTo>
                    <a:lnTo>
                      <a:pt x="538" y="396"/>
                    </a:lnTo>
                    <a:lnTo>
                      <a:pt x="453" y="396"/>
                    </a:lnTo>
                    <a:lnTo>
                      <a:pt x="453" y="453"/>
                    </a:lnTo>
                    <a:lnTo>
                      <a:pt x="396" y="453"/>
                    </a:lnTo>
                    <a:lnTo>
                      <a:pt x="340" y="425"/>
                    </a:lnTo>
                    <a:lnTo>
                      <a:pt x="283" y="453"/>
                    </a:lnTo>
                    <a:lnTo>
                      <a:pt x="226" y="368"/>
                    </a:lnTo>
                    <a:lnTo>
                      <a:pt x="170" y="368"/>
                    </a:lnTo>
                    <a:lnTo>
                      <a:pt x="113" y="311"/>
                    </a:lnTo>
                    <a:lnTo>
                      <a:pt x="85" y="340"/>
                    </a:lnTo>
                    <a:lnTo>
                      <a:pt x="0" y="311"/>
                    </a:lnTo>
                    <a:lnTo>
                      <a:pt x="0" y="226"/>
                    </a:lnTo>
                    <a:lnTo>
                      <a:pt x="28" y="170"/>
                    </a:lnTo>
                    <a:lnTo>
                      <a:pt x="141" y="141"/>
                    </a:lnTo>
                    <a:lnTo>
                      <a:pt x="255" y="170"/>
                    </a:lnTo>
                    <a:lnTo>
                      <a:pt x="255" y="113"/>
                    </a:lnTo>
                    <a:lnTo>
                      <a:pt x="311" y="56"/>
                    </a:lnTo>
                    <a:lnTo>
                      <a:pt x="311" y="0"/>
                    </a:lnTo>
                    <a:lnTo>
                      <a:pt x="396" y="0"/>
                    </a:lnTo>
                    <a:lnTo>
                      <a:pt x="368" y="85"/>
                    </a:lnTo>
                    <a:lnTo>
                      <a:pt x="396" y="85"/>
                    </a:lnTo>
                    <a:lnTo>
                      <a:pt x="368" y="141"/>
                    </a:lnTo>
                    <a:lnTo>
                      <a:pt x="453" y="198"/>
                    </a:lnTo>
                    <a:lnTo>
                      <a:pt x="481" y="255"/>
                    </a:lnTo>
                    <a:lnTo>
                      <a:pt x="566" y="226"/>
                    </a:lnTo>
                    <a:lnTo>
                      <a:pt x="623" y="283"/>
                    </a:lnTo>
                    <a:lnTo>
                      <a:pt x="62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514" y="2841"/>
                <a:ext cx="1190" cy="1134"/>
              </a:xfrm>
              <a:custGeom>
                <a:avLst/>
                <a:gdLst>
                  <a:gd name="T0" fmla="*/ 0 w 1190"/>
                  <a:gd name="T1" fmla="*/ 851 h 1134"/>
                  <a:gd name="T2" fmla="*/ 0 w 1190"/>
                  <a:gd name="T3" fmla="*/ 936 h 1134"/>
                  <a:gd name="T4" fmla="*/ 28 w 1190"/>
                  <a:gd name="T5" fmla="*/ 908 h 1134"/>
                  <a:gd name="T6" fmla="*/ 113 w 1190"/>
                  <a:gd name="T7" fmla="*/ 936 h 1134"/>
                  <a:gd name="T8" fmla="*/ 113 w 1190"/>
                  <a:gd name="T9" fmla="*/ 964 h 1134"/>
                  <a:gd name="T10" fmla="*/ 170 w 1190"/>
                  <a:gd name="T11" fmla="*/ 993 h 1134"/>
                  <a:gd name="T12" fmla="*/ 141 w 1190"/>
                  <a:gd name="T13" fmla="*/ 1021 h 1134"/>
                  <a:gd name="T14" fmla="*/ 141 w 1190"/>
                  <a:gd name="T15" fmla="*/ 1078 h 1134"/>
                  <a:gd name="T16" fmla="*/ 227 w 1190"/>
                  <a:gd name="T17" fmla="*/ 1134 h 1134"/>
                  <a:gd name="T18" fmla="*/ 255 w 1190"/>
                  <a:gd name="T19" fmla="*/ 1078 h 1134"/>
                  <a:gd name="T20" fmla="*/ 368 w 1190"/>
                  <a:gd name="T21" fmla="*/ 1049 h 1134"/>
                  <a:gd name="T22" fmla="*/ 482 w 1190"/>
                  <a:gd name="T23" fmla="*/ 1078 h 1134"/>
                  <a:gd name="T24" fmla="*/ 482 w 1190"/>
                  <a:gd name="T25" fmla="*/ 1021 h 1134"/>
                  <a:gd name="T26" fmla="*/ 538 w 1190"/>
                  <a:gd name="T27" fmla="*/ 964 h 1134"/>
                  <a:gd name="T28" fmla="*/ 538 w 1190"/>
                  <a:gd name="T29" fmla="*/ 908 h 1134"/>
                  <a:gd name="T30" fmla="*/ 567 w 1190"/>
                  <a:gd name="T31" fmla="*/ 851 h 1134"/>
                  <a:gd name="T32" fmla="*/ 538 w 1190"/>
                  <a:gd name="T33" fmla="*/ 822 h 1134"/>
                  <a:gd name="T34" fmla="*/ 567 w 1190"/>
                  <a:gd name="T35" fmla="*/ 709 h 1134"/>
                  <a:gd name="T36" fmla="*/ 623 w 1190"/>
                  <a:gd name="T37" fmla="*/ 737 h 1134"/>
                  <a:gd name="T38" fmla="*/ 737 w 1190"/>
                  <a:gd name="T39" fmla="*/ 681 h 1134"/>
                  <a:gd name="T40" fmla="*/ 737 w 1190"/>
                  <a:gd name="T41" fmla="*/ 652 h 1134"/>
                  <a:gd name="T42" fmla="*/ 935 w 1190"/>
                  <a:gd name="T43" fmla="*/ 652 h 1134"/>
                  <a:gd name="T44" fmla="*/ 964 w 1190"/>
                  <a:gd name="T45" fmla="*/ 681 h 1134"/>
                  <a:gd name="T46" fmla="*/ 964 w 1190"/>
                  <a:gd name="T47" fmla="*/ 766 h 1134"/>
                  <a:gd name="T48" fmla="*/ 1049 w 1190"/>
                  <a:gd name="T49" fmla="*/ 737 h 1134"/>
                  <a:gd name="T50" fmla="*/ 1134 w 1190"/>
                  <a:gd name="T51" fmla="*/ 766 h 1134"/>
                  <a:gd name="T52" fmla="*/ 1162 w 1190"/>
                  <a:gd name="T53" fmla="*/ 737 h 1134"/>
                  <a:gd name="T54" fmla="*/ 1134 w 1190"/>
                  <a:gd name="T55" fmla="*/ 681 h 1134"/>
                  <a:gd name="T56" fmla="*/ 1190 w 1190"/>
                  <a:gd name="T57" fmla="*/ 652 h 1134"/>
                  <a:gd name="T58" fmla="*/ 1162 w 1190"/>
                  <a:gd name="T59" fmla="*/ 624 h 1134"/>
                  <a:gd name="T60" fmla="*/ 1134 w 1190"/>
                  <a:gd name="T61" fmla="*/ 652 h 1134"/>
                  <a:gd name="T62" fmla="*/ 1105 w 1190"/>
                  <a:gd name="T63" fmla="*/ 652 h 1134"/>
                  <a:gd name="T64" fmla="*/ 1020 w 1190"/>
                  <a:gd name="T65" fmla="*/ 539 h 1134"/>
                  <a:gd name="T66" fmla="*/ 1105 w 1190"/>
                  <a:gd name="T67" fmla="*/ 511 h 1134"/>
                  <a:gd name="T68" fmla="*/ 1105 w 1190"/>
                  <a:gd name="T69" fmla="*/ 454 h 1134"/>
                  <a:gd name="T70" fmla="*/ 1162 w 1190"/>
                  <a:gd name="T71" fmla="*/ 426 h 1134"/>
                  <a:gd name="T72" fmla="*/ 1162 w 1190"/>
                  <a:gd name="T73" fmla="*/ 341 h 1134"/>
                  <a:gd name="T74" fmla="*/ 1134 w 1190"/>
                  <a:gd name="T75" fmla="*/ 255 h 1134"/>
                  <a:gd name="T76" fmla="*/ 1077 w 1190"/>
                  <a:gd name="T77" fmla="*/ 255 h 1134"/>
                  <a:gd name="T78" fmla="*/ 1077 w 1190"/>
                  <a:gd name="T79" fmla="*/ 312 h 1134"/>
                  <a:gd name="T80" fmla="*/ 879 w 1190"/>
                  <a:gd name="T81" fmla="*/ 199 h 1134"/>
                  <a:gd name="T82" fmla="*/ 879 w 1190"/>
                  <a:gd name="T83" fmla="*/ 114 h 1134"/>
                  <a:gd name="T84" fmla="*/ 850 w 1190"/>
                  <a:gd name="T85" fmla="*/ 0 h 1134"/>
                  <a:gd name="T86" fmla="*/ 652 w 1190"/>
                  <a:gd name="T87" fmla="*/ 142 h 1134"/>
                  <a:gd name="T88" fmla="*/ 397 w 1190"/>
                  <a:gd name="T89" fmla="*/ 341 h 1134"/>
                  <a:gd name="T90" fmla="*/ 340 w 1190"/>
                  <a:gd name="T91" fmla="*/ 341 h 1134"/>
                  <a:gd name="T92" fmla="*/ 283 w 1190"/>
                  <a:gd name="T93" fmla="*/ 426 h 1134"/>
                  <a:gd name="T94" fmla="*/ 198 w 1190"/>
                  <a:gd name="T95" fmla="*/ 511 h 1134"/>
                  <a:gd name="T96" fmla="*/ 227 w 1190"/>
                  <a:gd name="T97" fmla="*/ 596 h 1134"/>
                  <a:gd name="T98" fmla="*/ 170 w 1190"/>
                  <a:gd name="T99" fmla="*/ 596 h 1134"/>
                  <a:gd name="T100" fmla="*/ 28 w 1190"/>
                  <a:gd name="T101" fmla="*/ 737 h 1134"/>
                  <a:gd name="T102" fmla="*/ 28 w 1190"/>
                  <a:gd name="T103" fmla="*/ 794 h 1134"/>
                  <a:gd name="T104" fmla="*/ 0 w 1190"/>
                  <a:gd name="T105" fmla="*/ 85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0" h="1134">
                    <a:moveTo>
                      <a:pt x="0" y="851"/>
                    </a:moveTo>
                    <a:lnTo>
                      <a:pt x="0" y="936"/>
                    </a:lnTo>
                    <a:lnTo>
                      <a:pt x="28" y="908"/>
                    </a:lnTo>
                    <a:lnTo>
                      <a:pt x="113" y="936"/>
                    </a:lnTo>
                    <a:lnTo>
                      <a:pt x="113" y="964"/>
                    </a:lnTo>
                    <a:lnTo>
                      <a:pt x="170" y="993"/>
                    </a:lnTo>
                    <a:lnTo>
                      <a:pt x="141" y="1021"/>
                    </a:lnTo>
                    <a:lnTo>
                      <a:pt x="141" y="1078"/>
                    </a:lnTo>
                    <a:lnTo>
                      <a:pt x="227" y="1134"/>
                    </a:lnTo>
                    <a:lnTo>
                      <a:pt x="255" y="1078"/>
                    </a:lnTo>
                    <a:lnTo>
                      <a:pt x="368" y="1049"/>
                    </a:lnTo>
                    <a:lnTo>
                      <a:pt x="482" y="1078"/>
                    </a:lnTo>
                    <a:lnTo>
                      <a:pt x="482" y="1021"/>
                    </a:lnTo>
                    <a:lnTo>
                      <a:pt x="538" y="964"/>
                    </a:lnTo>
                    <a:lnTo>
                      <a:pt x="538" y="908"/>
                    </a:lnTo>
                    <a:lnTo>
                      <a:pt x="567" y="851"/>
                    </a:lnTo>
                    <a:lnTo>
                      <a:pt x="538" y="822"/>
                    </a:lnTo>
                    <a:lnTo>
                      <a:pt x="567" y="709"/>
                    </a:lnTo>
                    <a:lnTo>
                      <a:pt x="623" y="737"/>
                    </a:lnTo>
                    <a:lnTo>
                      <a:pt x="737" y="681"/>
                    </a:lnTo>
                    <a:lnTo>
                      <a:pt x="737" y="652"/>
                    </a:lnTo>
                    <a:lnTo>
                      <a:pt x="935" y="652"/>
                    </a:lnTo>
                    <a:lnTo>
                      <a:pt x="964" y="681"/>
                    </a:lnTo>
                    <a:lnTo>
                      <a:pt x="964" y="766"/>
                    </a:lnTo>
                    <a:lnTo>
                      <a:pt x="1049" y="737"/>
                    </a:lnTo>
                    <a:lnTo>
                      <a:pt x="1134" y="766"/>
                    </a:lnTo>
                    <a:lnTo>
                      <a:pt x="1162" y="737"/>
                    </a:lnTo>
                    <a:lnTo>
                      <a:pt x="1134" y="681"/>
                    </a:lnTo>
                    <a:lnTo>
                      <a:pt x="1190" y="652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05" y="652"/>
                    </a:lnTo>
                    <a:lnTo>
                      <a:pt x="1020" y="539"/>
                    </a:lnTo>
                    <a:lnTo>
                      <a:pt x="1105" y="511"/>
                    </a:lnTo>
                    <a:lnTo>
                      <a:pt x="1105" y="454"/>
                    </a:lnTo>
                    <a:lnTo>
                      <a:pt x="1162" y="426"/>
                    </a:lnTo>
                    <a:lnTo>
                      <a:pt x="1162" y="341"/>
                    </a:lnTo>
                    <a:lnTo>
                      <a:pt x="1134" y="255"/>
                    </a:lnTo>
                    <a:lnTo>
                      <a:pt x="1077" y="255"/>
                    </a:lnTo>
                    <a:lnTo>
                      <a:pt x="1077" y="312"/>
                    </a:lnTo>
                    <a:lnTo>
                      <a:pt x="879" y="199"/>
                    </a:lnTo>
                    <a:lnTo>
                      <a:pt x="879" y="114"/>
                    </a:lnTo>
                    <a:lnTo>
                      <a:pt x="850" y="0"/>
                    </a:lnTo>
                    <a:lnTo>
                      <a:pt x="652" y="142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283" y="426"/>
                    </a:lnTo>
                    <a:lnTo>
                      <a:pt x="198" y="511"/>
                    </a:lnTo>
                    <a:lnTo>
                      <a:pt x="227" y="596"/>
                    </a:lnTo>
                    <a:lnTo>
                      <a:pt x="170" y="596"/>
                    </a:lnTo>
                    <a:lnTo>
                      <a:pt x="28" y="737"/>
                    </a:lnTo>
                    <a:lnTo>
                      <a:pt x="28" y="794"/>
                    </a:lnTo>
                    <a:lnTo>
                      <a:pt x="0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052" y="3493"/>
                <a:ext cx="822" cy="851"/>
              </a:xfrm>
              <a:custGeom>
                <a:avLst/>
                <a:gdLst>
                  <a:gd name="T0" fmla="*/ 567 w 822"/>
                  <a:gd name="T1" fmla="*/ 851 h 851"/>
                  <a:gd name="T2" fmla="*/ 511 w 822"/>
                  <a:gd name="T3" fmla="*/ 851 h 851"/>
                  <a:gd name="T4" fmla="*/ 511 w 822"/>
                  <a:gd name="T5" fmla="*/ 766 h 851"/>
                  <a:gd name="T6" fmla="*/ 454 w 822"/>
                  <a:gd name="T7" fmla="*/ 766 h 851"/>
                  <a:gd name="T8" fmla="*/ 426 w 822"/>
                  <a:gd name="T9" fmla="*/ 737 h 851"/>
                  <a:gd name="T10" fmla="*/ 369 w 822"/>
                  <a:gd name="T11" fmla="*/ 766 h 851"/>
                  <a:gd name="T12" fmla="*/ 341 w 822"/>
                  <a:gd name="T13" fmla="*/ 709 h 851"/>
                  <a:gd name="T14" fmla="*/ 341 w 822"/>
                  <a:gd name="T15" fmla="*/ 624 h 851"/>
                  <a:gd name="T16" fmla="*/ 312 w 822"/>
                  <a:gd name="T17" fmla="*/ 596 h 851"/>
                  <a:gd name="T18" fmla="*/ 312 w 822"/>
                  <a:gd name="T19" fmla="*/ 539 h 851"/>
                  <a:gd name="T20" fmla="*/ 255 w 822"/>
                  <a:gd name="T21" fmla="*/ 482 h 851"/>
                  <a:gd name="T22" fmla="*/ 170 w 822"/>
                  <a:gd name="T23" fmla="*/ 511 h 851"/>
                  <a:gd name="T24" fmla="*/ 142 w 822"/>
                  <a:gd name="T25" fmla="*/ 454 h 851"/>
                  <a:gd name="T26" fmla="*/ 57 w 822"/>
                  <a:gd name="T27" fmla="*/ 397 h 851"/>
                  <a:gd name="T28" fmla="*/ 85 w 822"/>
                  <a:gd name="T29" fmla="*/ 341 h 851"/>
                  <a:gd name="T30" fmla="*/ 57 w 822"/>
                  <a:gd name="T31" fmla="*/ 341 h 851"/>
                  <a:gd name="T32" fmla="*/ 85 w 822"/>
                  <a:gd name="T33" fmla="*/ 256 h 851"/>
                  <a:gd name="T34" fmla="*/ 0 w 822"/>
                  <a:gd name="T35" fmla="*/ 256 h 851"/>
                  <a:gd name="T36" fmla="*/ 29 w 822"/>
                  <a:gd name="T37" fmla="*/ 199 h 851"/>
                  <a:gd name="T38" fmla="*/ 0 w 822"/>
                  <a:gd name="T39" fmla="*/ 170 h 851"/>
                  <a:gd name="T40" fmla="*/ 29 w 822"/>
                  <a:gd name="T41" fmla="*/ 57 h 851"/>
                  <a:gd name="T42" fmla="*/ 85 w 822"/>
                  <a:gd name="T43" fmla="*/ 85 h 851"/>
                  <a:gd name="T44" fmla="*/ 199 w 822"/>
                  <a:gd name="T45" fmla="*/ 29 h 851"/>
                  <a:gd name="T46" fmla="*/ 199 w 822"/>
                  <a:gd name="T47" fmla="*/ 0 h 851"/>
                  <a:gd name="T48" fmla="*/ 397 w 822"/>
                  <a:gd name="T49" fmla="*/ 0 h 851"/>
                  <a:gd name="T50" fmla="*/ 426 w 822"/>
                  <a:gd name="T51" fmla="*/ 29 h 851"/>
                  <a:gd name="T52" fmla="*/ 426 w 822"/>
                  <a:gd name="T53" fmla="*/ 114 h 851"/>
                  <a:gd name="T54" fmla="*/ 511 w 822"/>
                  <a:gd name="T55" fmla="*/ 85 h 851"/>
                  <a:gd name="T56" fmla="*/ 596 w 822"/>
                  <a:gd name="T57" fmla="*/ 114 h 851"/>
                  <a:gd name="T58" fmla="*/ 652 w 822"/>
                  <a:gd name="T59" fmla="*/ 170 h 851"/>
                  <a:gd name="T60" fmla="*/ 709 w 822"/>
                  <a:gd name="T61" fmla="*/ 199 h 851"/>
                  <a:gd name="T62" fmla="*/ 737 w 822"/>
                  <a:gd name="T63" fmla="*/ 227 h 851"/>
                  <a:gd name="T64" fmla="*/ 794 w 822"/>
                  <a:gd name="T65" fmla="*/ 256 h 851"/>
                  <a:gd name="T66" fmla="*/ 822 w 822"/>
                  <a:gd name="T67" fmla="*/ 256 h 851"/>
                  <a:gd name="T68" fmla="*/ 794 w 822"/>
                  <a:gd name="T69" fmla="*/ 312 h 851"/>
                  <a:gd name="T70" fmla="*/ 794 w 822"/>
                  <a:gd name="T71" fmla="*/ 369 h 851"/>
                  <a:gd name="T72" fmla="*/ 737 w 822"/>
                  <a:gd name="T73" fmla="*/ 369 h 851"/>
                  <a:gd name="T74" fmla="*/ 652 w 822"/>
                  <a:gd name="T75" fmla="*/ 426 h 851"/>
                  <a:gd name="T76" fmla="*/ 624 w 822"/>
                  <a:gd name="T77" fmla="*/ 426 h 851"/>
                  <a:gd name="T78" fmla="*/ 624 w 822"/>
                  <a:gd name="T79" fmla="*/ 511 h 851"/>
                  <a:gd name="T80" fmla="*/ 624 w 822"/>
                  <a:gd name="T81" fmla="*/ 539 h 851"/>
                  <a:gd name="T82" fmla="*/ 567 w 822"/>
                  <a:gd name="T83" fmla="*/ 511 h 851"/>
                  <a:gd name="T84" fmla="*/ 596 w 822"/>
                  <a:gd name="T85" fmla="*/ 567 h 851"/>
                  <a:gd name="T86" fmla="*/ 596 w 822"/>
                  <a:gd name="T87" fmla="*/ 624 h 851"/>
                  <a:gd name="T88" fmla="*/ 709 w 822"/>
                  <a:gd name="T89" fmla="*/ 596 h 851"/>
                  <a:gd name="T90" fmla="*/ 652 w 822"/>
                  <a:gd name="T91" fmla="*/ 681 h 851"/>
                  <a:gd name="T92" fmla="*/ 737 w 822"/>
                  <a:gd name="T93" fmla="*/ 681 h 851"/>
                  <a:gd name="T94" fmla="*/ 652 w 822"/>
                  <a:gd name="T95" fmla="*/ 737 h 851"/>
                  <a:gd name="T96" fmla="*/ 596 w 822"/>
                  <a:gd name="T97" fmla="*/ 822 h 851"/>
                  <a:gd name="T98" fmla="*/ 567 w 822"/>
                  <a:gd name="T99" fmla="*/ 822 h 851"/>
                  <a:gd name="T100" fmla="*/ 567 w 822"/>
                  <a:gd name="T101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22" h="851">
                    <a:moveTo>
                      <a:pt x="567" y="851"/>
                    </a:moveTo>
                    <a:lnTo>
                      <a:pt x="511" y="851"/>
                    </a:lnTo>
                    <a:lnTo>
                      <a:pt x="511" y="766"/>
                    </a:lnTo>
                    <a:lnTo>
                      <a:pt x="454" y="766"/>
                    </a:lnTo>
                    <a:lnTo>
                      <a:pt x="426" y="737"/>
                    </a:lnTo>
                    <a:lnTo>
                      <a:pt x="369" y="766"/>
                    </a:lnTo>
                    <a:lnTo>
                      <a:pt x="341" y="709"/>
                    </a:lnTo>
                    <a:lnTo>
                      <a:pt x="341" y="624"/>
                    </a:lnTo>
                    <a:lnTo>
                      <a:pt x="312" y="596"/>
                    </a:lnTo>
                    <a:lnTo>
                      <a:pt x="312" y="539"/>
                    </a:lnTo>
                    <a:lnTo>
                      <a:pt x="255" y="482"/>
                    </a:lnTo>
                    <a:lnTo>
                      <a:pt x="170" y="511"/>
                    </a:lnTo>
                    <a:lnTo>
                      <a:pt x="142" y="454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0" y="256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199" y="29"/>
                    </a:lnTo>
                    <a:lnTo>
                      <a:pt x="199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426" y="114"/>
                    </a:lnTo>
                    <a:lnTo>
                      <a:pt x="511" y="85"/>
                    </a:lnTo>
                    <a:lnTo>
                      <a:pt x="596" y="114"/>
                    </a:lnTo>
                    <a:lnTo>
                      <a:pt x="652" y="170"/>
                    </a:lnTo>
                    <a:lnTo>
                      <a:pt x="709" y="199"/>
                    </a:lnTo>
                    <a:lnTo>
                      <a:pt x="737" y="227"/>
                    </a:lnTo>
                    <a:lnTo>
                      <a:pt x="794" y="256"/>
                    </a:lnTo>
                    <a:lnTo>
                      <a:pt x="822" y="256"/>
                    </a:lnTo>
                    <a:lnTo>
                      <a:pt x="794" y="312"/>
                    </a:lnTo>
                    <a:lnTo>
                      <a:pt x="794" y="369"/>
                    </a:lnTo>
                    <a:lnTo>
                      <a:pt x="737" y="369"/>
                    </a:lnTo>
                    <a:lnTo>
                      <a:pt x="652" y="426"/>
                    </a:lnTo>
                    <a:lnTo>
                      <a:pt x="624" y="426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567" y="511"/>
                    </a:lnTo>
                    <a:lnTo>
                      <a:pt x="596" y="567"/>
                    </a:lnTo>
                    <a:lnTo>
                      <a:pt x="596" y="624"/>
                    </a:lnTo>
                    <a:lnTo>
                      <a:pt x="709" y="596"/>
                    </a:lnTo>
                    <a:lnTo>
                      <a:pt x="652" y="681"/>
                    </a:lnTo>
                    <a:lnTo>
                      <a:pt x="737" y="681"/>
                    </a:lnTo>
                    <a:lnTo>
                      <a:pt x="652" y="737"/>
                    </a:lnTo>
                    <a:lnTo>
                      <a:pt x="596" y="822"/>
                    </a:lnTo>
                    <a:lnTo>
                      <a:pt x="567" y="822"/>
                    </a:lnTo>
                    <a:lnTo>
                      <a:pt x="567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534" y="3267"/>
                <a:ext cx="822" cy="935"/>
              </a:xfrm>
              <a:custGeom>
                <a:avLst/>
                <a:gdLst>
                  <a:gd name="T0" fmla="*/ 142 w 822"/>
                  <a:gd name="T1" fmla="*/ 0 h 935"/>
                  <a:gd name="T2" fmla="*/ 85 w 822"/>
                  <a:gd name="T3" fmla="*/ 28 h 935"/>
                  <a:gd name="T4" fmla="*/ 85 w 822"/>
                  <a:gd name="T5" fmla="*/ 85 h 935"/>
                  <a:gd name="T6" fmla="*/ 0 w 822"/>
                  <a:gd name="T7" fmla="*/ 113 h 935"/>
                  <a:gd name="T8" fmla="*/ 85 w 822"/>
                  <a:gd name="T9" fmla="*/ 226 h 935"/>
                  <a:gd name="T10" fmla="*/ 114 w 822"/>
                  <a:gd name="T11" fmla="*/ 226 h 935"/>
                  <a:gd name="T12" fmla="*/ 142 w 822"/>
                  <a:gd name="T13" fmla="*/ 198 h 935"/>
                  <a:gd name="T14" fmla="*/ 170 w 822"/>
                  <a:gd name="T15" fmla="*/ 226 h 935"/>
                  <a:gd name="T16" fmla="*/ 114 w 822"/>
                  <a:gd name="T17" fmla="*/ 255 h 935"/>
                  <a:gd name="T18" fmla="*/ 142 w 822"/>
                  <a:gd name="T19" fmla="*/ 311 h 935"/>
                  <a:gd name="T20" fmla="*/ 114 w 822"/>
                  <a:gd name="T21" fmla="*/ 340 h 935"/>
                  <a:gd name="T22" fmla="*/ 170 w 822"/>
                  <a:gd name="T23" fmla="*/ 396 h 935"/>
                  <a:gd name="T24" fmla="*/ 227 w 822"/>
                  <a:gd name="T25" fmla="*/ 425 h 935"/>
                  <a:gd name="T26" fmla="*/ 255 w 822"/>
                  <a:gd name="T27" fmla="*/ 453 h 935"/>
                  <a:gd name="T28" fmla="*/ 312 w 822"/>
                  <a:gd name="T29" fmla="*/ 482 h 935"/>
                  <a:gd name="T30" fmla="*/ 340 w 822"/>
                  <a:gd name="T31" fmla="*/ 482 h 935"/>
                  <a:gd name="T32" fmla="*/ 312 w 822"/>
                  <a:gd name="T33" fmla="*/ 538 h 935"/>
                  <a:gd name="T34" fmla="*/ 312 w 822"/>
                  <a:gd name="T35" fmla="*/ 595 h 935"/>
                  <a:gd name="T36" fmla="*/ 255 w 822"/>
                  <a:gd name="T37" fmla="*/ 595 h 935"/>
                  <a:gd name="T38" fmla="*/ 170 w 822"/>
                  <a:gd name="T39" fmla="*/ 652 h 935"/>
                  <a:gd name="T40" fmla="*/ 142 w 822"/>
                  <a:gd name="T41" fmla="*/ 652 h 935"/>
                  <a:gd name="T42" fmla="*/ 142 w 822"/>
                  <a:gd name="T43" fmla="*/ 765 h 935"/>
                  <a:gd name="T44" fmla="*/ 85 w 822"/>
                  <a:gd name="T45" fmla="*/ 737 h 935"/>
                  <a:gd name="T46" fmla="*/ 114 w 822"/>
                  <a:gd name="T47" fmla="*/ 793 h 935"/>
                  <a:gd name="T48" fmla="*/ 114 w 822"/>
                  <a:gd name="T49" fmla="*/ 850 h 935"/>
                  <a:gd name="T50" fmla="*/ 227 w 822"/>
                  <a:gd name="T51" fmla="*/ 822 h 935"/>
                  <a:gd name="T52" fmla="*/ 170 w 822"/>
                  <a:gd name="T53" fmla="*/ 907 h 935"/>
                  <a:gd name="T54" fmla="*/ 255 w 822"/>
                  <a:gd name="T55" fmla="*/ 907 h 935"/>
                  <a:gd name="T56" fmla="*/ 284 w 822"/>
                  <a:gd name="T57" fmla="*/ 935 h 935"/>
                  <a:gd name="T58" fmla="*/ 369 w 822"/>
                  <a:gd name="T59" fmla="*/ 878 h 935"/>
                  <a:gd name="T60" fmla="*/ 397 w 822"/>
                  <a:gd name="T61" fmla="*/ 907 h 935"/>
                  <a:gd name="T62" fmla="*/ 426 w 822"/>
                  <a:gd name="T63" fmla="*/ 850 h 935"/>
                  <a:gd name="T64" fmla="*/ 397 w 822"/>
                  <a:gd name="T65" fmla="*/ 793 h 935"/>
                  <a:gd name="T66" fmla="*/ 511 w 822"/>
                  <a:gd name="T67" fmla="*/ 765 h 935"/>
                  <a:gd name="T68" fmla="*/ 482 w 822"/>
                  <a:gd name="T69" fmla="*/ 737 h 935"/>
                  <a:gd name="T70" fmla="*/ 567 w 822"/>
                  <a:gd name="T71" fmla="*/ 708 h 935"/>
                  <a:gd name="T72" fmla="*/ 567 w 822"/>
                  <a:gd name="T73" fmla="*/ 652 h 935"/>
                  <a:gd name="T74" fmla="*/ 652 w 822"/>
                  <a:gd name="T75" fmla="*/ 538 h 935"/>
                  <a:gd name="T76" fmla="*/ 709 w 822"/>
                  <a:gd name="T77" fmla="*/ 510 h 935"/>
                  <a:gd name="T78" fmla="*/ 681 w 822"/>
                  <a:gd name="T79" fmla="*/ 453 h 935"/>
                  <a:gd name="T80" fmla="*/ 737 w 822"/>
                  <a:gd name="T81" fmla="*/ 425 h 935"/>
                  <a:gd name="T82" fmla="*/ 822 w 822"/>
                  <a:gd name="T83" fmla="*/ 340 h 935"/>
                  <a:gd name="T84" fmla="*/ 709 w 822"/>
                  <a:gd name="T85" fmla="*/ 255 h 935"/>
                  <a:gd name="T86" fmla="*/ 681 w 822"/>
                  <a:gd name="T87" fmla="*/ 283 h 935"/>
                  <a:gd name="T88" fmla="*/ 624 w 822"/>
                  <a:gd name="T89" fmla="*/ 255 h 935"/>
                  <a:gd name="T90" fmla="*/ 624 w 822"/>
                  <a:gd name="T91" fmla="*/ 170 h 935"/>
                  <a:gd name="T92" fmla="*/ 482 w 822"/>
                  <a:gd name="T93" fmla="*/ 198 h 935"/>
                  <a:gd name="T94" fmla="*/ 454 w 822"/>
                  <a:gd name="T95" fmla="*/ 226 h 935"/>
                  <a:gd name="T96" fmla="*/ 426 w 822"/>
                  <a:gd name="T97" fmla="*/ 255 h 935"/>
                  <a:gd name="T98" fmla="*/ 369 w 822"/>
                  <a:gd name="T99" fmla="*/ 198 h 935"/>
                  <a:gd name="T100" fmla="*/ 284 w 822"/>
                  <a:gd name="T101" fmla="*/ 198 h 935"/>
                  <a:gd name="T102" fmla="*/ 284 w 822"/>
                  <a:gd name="T103" fmla="*/ 141 h 935"/>
                  <a:gd name="T104" fmla="*/ 255 w 822"/>
                  <a:gd name="T105" fmla="*/ 113 h 935"/>
                  <a:gd name="T106" fmla="*/ 255 w 822"/>
                  <a:gd name="T107" fmla="*/ 56 h 935"/>
                  <a:gd name="T108" fmla="*/ 227 w 822"/>
                  <a:gd name="T109" fmla="*/ 56 h 935"/>
                  <a:gd name="T110" fmla="*/ 227 w 822"/>
                  <a:gd name="T111" fmla="*/ 28 h 935"/>
                  <a:gd name="T112" fmla="*/ 142 w 822"/>
                  <a:gd name="T113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35">
                    <a:moveTo>
                      <a:pt x="142" y="0"/>
                    </a:moveTo>
                    <a:lnTo>
                      <a:pt x="85" y="28"/>
                    </a:lnTo>
                    <a:lnTo>
                      <a:pt x="85" y="85"/>
                    </a:lnTo>
                    <a:lnTo>
                      <a:pt x="0" y="113"/>
                    </a:lnTo>
                    <a:lnTo>
                      <a:pt x="85" y="226"/>
                    </a:lnTo>
                    <a:lnTo>
                      <a:pt x="114" y="226"/>
                    </a:lnTo>
                    <a:lnTo>
                      <a:pt x="142" y="198"/>
                    </a:lnTo>
                    <a:lnTo>
                      <a:pt x="170" y="226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14" y="340"/>
                    </a:lnTo>
                    <a:lnTo>
                      <a:pt x="170" y="396"/>
                    </a:lnTo>
                    <a:lnTo>
                      <a:pt x="227" y="425"/>
                    </a:lnTo>
                    <a:lnTo>
                      <a:pt x="255" y="453"/>
                    </a:lnTo>
                    <a:lnTo>
                      <a:pt x="312" y="482"/>
                    </a:lnTo>
                    <a:lnTo>
                      <a:pt x="340" y="482"/>
                    </a:lnTo>
                    <a:lnTo>
                      <a:pt x="312" y="538"/>
                    </a:lnTo>
                    <a:lnTo>
                      <a:pt x="312" y="595"/>
                    </a:lnTo>
                    <a:lnTo>
                      <a:pt x="255" y="595"/>
                    </a:lnTo>
                    <a:lnTo>
                      <a:pt x="170" y="652"/>
                    </a:lnTo>
                    <a:lnTo>
                      <a:pt x="142" y="652"/>
                    </a:lnTo>
                    <a:lnTo>
                      <a:pt x="142" y="765"/>
                    </a:lnTo>
                    <a:lnTo>
                      <a:pt x="85" y="737"/>
                    </a:lnTo>
                    <a:lnTo>
                      <a:pt x="114" y="793"/>
                    </a:lnTo>
                    <a:lnTo>
                      <a:pt x="114" y="850"/>
                    </a:lnTo>
                    <a:lnTo>
                      <a:pt x="227" y="822"/>
                    </a:lnTo>
                    <a:lnTo>
                      <a:pt x="170" y="907"/>
                    </a:lnTo>
                    <a:lnTo>
                      <a:pt x="255" y="907"/>
                    </a:lnTo>
                    <a:lnTo>
                      <a:pt x="284" y="935"/>
                    </a:lnTo>
                    <a:lnTo>
                      <a:pt x="369" y="878"/>
                    </a:lnTo>
                    <a:lnTo>
                      <a:pt x="397" y="907"/>
                    </a:lnTo>
                    <a:lnTo>
                      <a:pt x="426" y="850"/>
                    </a:lnTo>
                    <a:lnTo>
                      <a:pt x="397" y="793"/>
                    </a:lnTo>
                    <a:lnTo>
                      <a:pt x="511" y="765"/>
                    </a:lnTo>
                    <a:lnTo>
                      <a:pt x="482" y="737"/>
                    </a:lnTo>
                    <a:lnTo>
                      <a:pt x="567" y="708"/>
                    </a:lnTo>
                    <a:lnTo>
                      <a:pt x="567" y="652"/>
                    </a:lnTo>
                    <a:lnTo>
                      <a:pt x="652" y="538"/>
                    </a:lnTo>
                    <a:lnTo>
                      <a:pt x="709" y="510"/>
                    </a:lnTo>
                    <a:lnTo>
                      <a:pt x="681" y="453"/>
                    </a:lnTo>
                    <a:lnTo>
                      <a:pt x="737" y="425"/>
                    </a:lnTo>
                    <a:lnTo>
                      <a:pt x="822" y="340"/>
                    </a:lnTo>
                    <a:lnTo>
                      <a:pt x="709" y="255"/>
                    </a:lnTo>
                    <a:lnTo>
                      <a:pt x="681" y="283"/>
                    </a:lnTo>
                    <a:lnTo>
                      <a:pt x="624" y="255"/>
                    </a:lnTo>
                    <a:lnTo>
                      <a:pt x="624" y="170"/>
                    </a:lnTo>
                    <a:lnTo>
                      <a:pt x="482" y="198"/>
                    </a:lnTo>
                    <a:lnTo>
                      <a:pt x="454" y="226"/>
                    </a:lnTo>
                    <a:lnTo>
                      <a:pt x="426" y="255"/>
                    </a:lnTo>
                    <a:lnTo>
                      <a:pt x="369" y="198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789" y="2444"/>
                <a:ext cx="1248" cy="1163"/>
              </a:xfrm>
              <a:custGeom>
                <a:avLst/>
                <a:gdLst>
                  <a:gd name="T0" fmla="*/ 567 w 1248"/>
                  <a:gd name="T1" fmla="*/ 1163 h 1163"/>
                  <a:gd name="T2" fmla="*/ 454 w 1248"/>
                  <a:gd name="T3" fmla="*/ 1078 h 1163"/>
                  <a:gd name="T4" fmla="*/ 426 w 1248"/>
                  <a:gd name="T5" fmla="*/ 1106 h 1163"/>
                  <a:gd name="T6" fmla="*/ 369 w 1248"/>
                  <a:gd name="T7" fmla="*/ 1078 h 1163"/>
                  <a:gd name="T8" fmla="*/ 369 w 1248"/>
                  <a:gd name="T9" fmla="*/ 993 h 1163"/>
                  <a:gd name="T10" fmla="*/ 227 w 1248"/>
                  <a:gd name="T11" fmla="*/ 1021 h 1163"/>
                  <a:gd name="T12" fmla="*/ 171 w 1248"/>
                  <a:gd name="T13" fmla="*/ 1078 h 1163"/>
                  <a:gd name="T14" fmla="*/ 114 w 1248"/>
                  <a:gd name="T15" fmla="*/ 1021 h 1163"/>
                  <a:gd name="T16" fmla="*/ 29 w 1248"/>
                  <a:gd name="T17" fmla="*/ 1021 h 1163"/>
                  <a:gd name="T18" fmla="*/ 29 w 1248"/>
                  <a:gd name="T19" fmla="*/ 964 h 1163"/>
                  <a:gd name="T20" fmla="*/ 0 w 1248"/>
                  <a:gd name="T21" fmla="*/ 936 h 1163"/>
                  <a:gd name="T22" fmla="*/ 0 w 1248"/>
                  <a:gd name="T23" fmla="*/ 879 h 1163"/>
                  <a:gd name="T24" fmla="*/ 57 w 1248"/>
                  <a:gd name="T25" fmla="*/ 823 h 1163"/>
                  <a:gd name="T26" fmla="*/ 142 w 1248"/>
                  <a:gd name="T27" fmla="*/ 851 h 1163"/>
                  <a:gd name="T28" fmla="*/ 142 w 1248"/>
                  <a:gd name="T29" fmla="*/ 794 h 1163"/>
                  <a:gd name="T30" fmla="*/ 171 w 1248"/>
                  <a:gd name="T31" fmla="*/ 794 h 1163"/>
                  <a:gd name="T32" fmla="*/ 227 w 1248"/>
                  <a:gd name="T33" fmla="*/ 709 h 1163"/>
                  <a:gd name="T34" fmla="*/ 199 w 1248"/>
                  <a:gd name="T35" fmla="*/ 624 h 1163"/>
                  <a:gd name="T36" fmla="*/ 312 w 1248"/>
                  <a:gd name="T37" fmla="*/ 539 h 1163"/>
                  <a:gd name="T38" fmla="*/ 284 w 1248"/>
                  <a:gd name="T39" fmla="*/ 454 h 1163"/>
                  <a:gd name="T40" fmla="*/ 341 w 1248"/>
                  <a:gd name="T41" fmla="*/ 369 h 1163"/>
                  <a:gd name="T42" fmla="*/ 397 w 1248"/>
                  <a:gd name="T43" fmla="*/ 369 h 1163"/>
                  <a:gd name="T44" fmla="*/ 369 w 1248"/>
                  <a:gd name="T45" fmla="*/ 312 h 1163"/>
                  <a:gd name="T46" fmla="*/ 482 w 1248"/>
                  <a:gd name="T47" fmla="*/ 312 h 1163"/>
                  <a:gd name="T48" fmla="*/ 454 w 1248"/>
                  <a:gd name="T49" fmla="*/ 227 h 1163"/>
                  <a:gd name="T50" fmla="*/ 567 w 1248"/>
                  <a:gd name="T51" fmla="*/ 227 h 1163"/>
                  <a:gd name="T52" fmla="*/ 567 w 1248"/>
                  <a:gd name="T53" fmla="*/ 171 h 1163"/>
                  <a:gd name="T54" fmla="*/ 539 w 1248"/>
                  <a:gd name="T55" fmla="*/ 142 h 1163"/>
                  <a:gd name="T56" fmla="*/ 567 w 1248"/>
                  <a:gd name="T57" fmla="*/ 114 h 1163"/>
                  <a:gd name="T58" fmla="*/ 539 w 1248"/>
                  <a:gd name="T59" fmla="*/ 85 h 1163"/>
                  <a:gd name="T60" fmla="*/ 624 w 1248"/>
                  <a:gd name="T61" fmla="*/ 29 h 1163"/>
                  <a:gd name="T62" fmla="*/ 624 w 1248"/>
                  <a:gd name="T63" fmla="*/ 0 h 1163"/>
                  <a:gd name="T64" fmla="*/ 851 w 1248"/>
                  <a:gd name="T65" fmla="*/ 0 h 1163"/>
                  <a:gd name="T66" fmla="*/ 993 w 1248"/>
                  <a:gd name="T67" fmla="*/ 29 h 1163"/>
                  <a:gd name="T68" fmla="*/ 1049 w 1248"/>
                  <a:gd name="T69" fmla="*/ 0 h 1163"/>
                  <a:gd name="T70" fmla="*/ 1191 w 1248"/>
                  <a:gd name="T71" fmla="*/ 0 h 1163"/>
                  <a:gd name="T72" fmla="*/ 1163 w 1248"/>
                  <a:gd name="T73" fmla="*/ 85 h 1163"/>
                  <a:gd name="T74" fmla="*/ 1219 w 1248"/>
                  <a:gd name="T75" fmla="*/ 199 h 1163"/>
                  <a:gd name="T76" fmla="*/ 1191 w 1248"/>
                  <a:gd name="T77" fmla="*/ 256 h 1163"/>
                  <a:gd name="T78" fmla="*/ 1219 w 1248"/>
                  <a:gd name="T79" fmla="*/ 312 h 1163"/>
                  <a:gd name="T80" fmla="*/ 1219 w 1248"/>
                  <a:gd name="T81" fmla="*/ 341 h 1163"/>
                  <a:gd name="T82" fmla="*/ 1248 w 1248"/>
                  <a:gd name="T83" fmla="*/ 511 h 1163"/>
                  <a:gd name="T84" fmla="*/ 1191 w 1248"/>
                  <a:gd name="T85" fmla="*/ 539 h 1163"/>
                  <a:gd name="T86" fmla="*/ 1106 w 1248"/>
                  <a:gd name="T87" fmla="*/ 511 h 1163"/>
                  <a:gd name="T88" fmla="*/ 1021 w 1248"/>
                  <a:gd name="T89" fmla="*/ 539 h 1163"/>
                  <a:gd name="T90" fmla="*/ 936 w 1248"/>
                  <a:gd name="T91" fmla="*/ 511 h 1163"/>
                  <a:gd name="T92" fmla="*/ 879 w 1248"/>
                  <a:gd name="T93" fmla="*/ 539 h 1163"/>
                  <a:gd name="T94" fmla="*/ 908 w 1248"/>
                  <a:gd name="T95" fmla="*/ 596 h 1163"/>
                  <a:gd name="T96" fmla="*/ 851 w 1248"/>
                  <a:gd name="T97" fmla="*/ 652 h 1163"/>
                  <a:gd name="T98" fmla="*/ 794 w 1248"/>
                  <a:gd name="T99" fmla="*/ 709 h 1163"/>
                  <a:gd name="T100" fmla="*/ 823 w 1248"/>
                  <a:gd name="T101" fmla="*/ 794 h 1163"/>
                  <a:gd name="T102" fmla="*/ 823 w 1248"/>
                  <a:gd name="T103" fmla="*/ 879 h 1163"/>
                  <a:gd name="T104" fmla="*/ 738 w 1248"/>
                  <a:gd name="T105" fmla="*/ 936 h 1163"/>
                  <a:gd name="T106" fmla="*/ 709 w 1248"/>
                  <a:gd name="T107" fmla="*/ 908 h 1163"/>
                  <a:gd name="T108" fmla="*/ 681 w 1248"/>
                  <a:gd name="T109" fmla="*/ 936 h 1163"/>
                  <a:gd name="T110" fmla="*/ 709 w 1248"/>
                  <a:gd name="T111" fmla="*/ 964 h 1163"/>
                  <a:gd name="T112" fmla="*/ 652 w 1248"/>
                  <a:gd name="T113" fmla="*/ 1049 h 1163"/>
                  <a:gd name="T114" fmla="*/ 624 w 1248"/>
                  <a:gd name="T115" fmla="*/ 1134 h 1163"/>
                  <a:gd name="T116" fmla="*/ 596 w 1248"/>
                  <a:gd name="T117" fmla="*/ 1134 h 1163"/>
                  <a:gd name="T118" fmla="*/ 567 w 1248"/>
                  <a:gd name="T11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48" h="1163">
                    <a:moveTo>
                      <a:pt x="567" y="1163"/>
                    </a:moveTo>
                    <a:lnTo>
                      <a:pt x="454" y="1078"/>
                    </a:lnTo>
                    <a:lnTo>
                      <a:pt x="426" y="1106"/>
                    </a:lnTo>
                    <a:lnTo>
                      <a:pt x="369" y="1078"/>
                    </a:lnTo>
                    <a:lnTo>
                      <a:pt x="369" y="993"/>
                    </a:lnTo>
                    <a:lnTo>
                      <a:pt x="227" y="1021"/>
                    </a:lnTo>
                    <a:lnTo>
                      <a:pt x="171" y="1078"/>
                    </a:lnTo>
                    <a:lnTo>
                      <a:pt x="114" y="1021"/>
                    </a:lnTo>
                    <a:lnTo>
                      <a:pt x="29" y="1021"/>
                    </a:lnTo>
                    <a:lnTo>
                      <a:pt x="29" y="964"/>
                    </a:lnTo>
                    <a:lnTo>
                      <a:pt x="0" y="936"/>
                    </a:lnTo>
                    <a:lnTo>
                      <a:pt x="0" y="879"/>
                    </a:lnTo>
                    <a:lnTo>
                      <a:pt x="57" y="823"/>
                    </a:lnTo>
                    <a:lnTo>
                      <a:pt x="142" y="851"/>
                    </a:lnTo>
                    <a:lnTo>
                      <a:pt x="142" y="794"/>
                    </a:lnTo>
                    <a:lnTo>
                      <a:pt x="171" y="794"/>
                    </a:lnTo>
                    <a:lnTo>
                      <a:pt x="227" y="709"/>
                    </a:lnTo>
                    <a:lnTo>
                      <a:pt x="199" y="624"/>
                    </a:lnTo>
                    <a:lnTo>
                      <a:pt x="312" y="539"/>
                    </a:lnTo>
                    <a:lnTo>
                      <a:pt x="284" y="454"/>
                    </a:lnTo>
                    <a:lnTo>
                      <a:pt x="341" y="369"/>
                    </a:lnTo>
                    <a:lnTo>
                      <a:pt x="397" y="369"/>
                    </a:lnTo>
                    <a:lnTo>
                      <a:pt x="369" y="312"/>
                    </a:lnTo>
                    <a:lnTo>
                      <a:pt x="482" y="312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539" y="142"/>
                    </a:lnTo>
                    <a:lnTo>
                      <a:pt x="567" y="114"/>
                    </a:lnTo>
                    <a:lnTo>
                      <a:pt x="539" y="85"/>
                    </a:lnTo>
                    <a:lnTo>
                      <a:pt x="624" y="29"/>
                    </a:lnTo>
                    <a:lnTo>
                      <a:pt x="624" y="0"/>
                    </a:lnTo>
                    <a:lnTo>
                      <a:pt x="851" y="0"/>
                    </a:lnTo>
                    <a:lnTo>
                      <a:pt x="993" y="29"/>
                    </a:lnTo>
                    <a:lnTo>
                      <a:pt x="1049" y="0"/>
                    </a:lnTo>
                    <a:lnTo>
                      <a:pt x="1191" y="0"/>
                    </a:lnTo>
                    <a:lnTo>
                      <a:pt x="1163" y="85"/>
                    </a:lnTo>
                    <a:lnTo>
                      <a:pt x="1219" y="199"/>
                    </a:lnTo>
                    <a:lnTo>
                      <a:pt x="1191" y="256"/>
                    </a:lnTo>
                    <a:lnTo>
                      <a:pt x="1219" y="312"/>
                    </a:lnTo>
                    <a:lnTo>
                      <a:pt x="1219" y="341"/>
                    </a:lnTo>
                    <a:lnTo>
                      <a:pt x="1248" y="511"/>
                    </a:lnTo>
                    <a:lnTo>
                      <a:pt x="1191" y="539"/>
                    </a:lnTo>
                    <a:lnTo>
                      <a:pt x="1106" y="511"/>
                    </a:lnTo>
                    <a:lnTo>
                      <a:pt x="1021" y="539"/>
                    </a:lnTo>
                    <a:lnTo>
                      <a:pt x="936" y="511"/>
                    </a:lnTo>
                    <a:lnTo>
                      <a:pt x="879" y="539"/>
                    </a:lnTo>
                    <a:lnTo>
                      <a:pt x="908" y="596"/>
                    </a:lnTo>
                    <a:lnTo>
                      <a:pt x="851" y="652"/>
                    </a:lnTo>
                    <a:lnTo>
                      <a:pt x="794" y="709"/>
                    </a:lnTo>
                    <a:lnTo>
                      <a:pt x="823" y="794"/>
                    </a:lnTo>
                    <a:lnTo>
                      <a:pt x="823" y="879"/>
                    </a:lnTo>
                    <a:lnTo>
                      <a:pt x="738" y="936"/>
                    </a:lnTo>
                    <a:lnTo>
                      <a:pt x="709" y="908"/>
                    </a:lnTo>
                    <a:lnTo>
                      <a:pt x="681" y="936"/>
                    </a:lnTo>
                    <a:lnTo>
                      <a:pt x="709" y="964"/>
                    </a:lnTo>
                    <a:lnTo>
                      <a:pt x="652" y="1049"/>
                    </a:lnTo>
                    <a:lnTo>
                      <a:pt x="624" y="1134"/>
                    </a:lnTo>
                    <a:lnTo>
                      <a:pt x="596" y="1134"/>
                    </a:lnTo>
                    <a:lnTo>
                      <a:pt x="567" y="116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413" y="2955"/>
                <a:ext cx="1021" cy="737"/>
              </a:xfrm>
              <a:custGeom>
                <a:avLst/>
                <a:gdLst>
                  <a:gd name="T0" fmla="*/ 624 w 1021"/>
                  <a:gd name="T1" fmla="*/ 0 h 737"/>
                  <a:gd name="T2" fmla="*/ 567 w 1021"/>
                  <a:gd name="T3" fmla="*/ 28 h 737"/>
                  <a:gd name="T4" fmla="*/ 482 w 1021"/>
                  <a:gd name="T5" fmla="*/ 0 h 737"/>
                  <a:gd name="T6" fmla="*/ 397 w 1021"/>
                  <a:gd name="T7" fmla="*/ 28 h 737"/>
                  <a:gd name="T8" fmla="*/ 312 w 1021"/>
                  <a:gd name="T9" fmla="*/ 0 h 737"/>
                  <a:gd name="T10" fmla="*/ 255 w 1021"/>
                  <a:gd name="T11" fmla="*/ 28 h 737"/>
                  <a:gd name="T12" fmla="*/ 284 w 1021"/>
                  <a:gd name="T13" fmla="*/ 85 h 737"/>
                  <a:gd name="T14" fmla="*/ 170 w 1021"/>
                  <a:gd name="T15" fmla="*/ 198 h 737"/>
                  <a:gd name="T16" fmla="*/ 199 w 1021"/>
                  <a:gd name="T17" fmla="*/ 283 h 737"/>
                  <a:gd name="T18" fmla="*/ 199 w 1021"/>
                  <a:gd name="T19" fmla="*/ 368 h 737"/>
                  <a:gd name="T20" fmla="*/ 114 w 1021"/>
                  <a:gd name="T21" fmla="*/ 425 h 737"/>
                  <a:gd name="T22" fmla="*/ 85 w 1021"/>
                  <a:gd name="T23" fmla="*/ 397 h 737"/>
                  <a:gd name="T24" fmla="*/ 57 w 1021"/>
                  <a:gd name="T25" fmla="*/ 425 h 737"/>
                  <a:gd name="T26" fmla="*/ 85 w 1021"/>
                  <a:gd name="T27" fmla="*/ 453 h 737"/>
                  <a:gd name="T28" fmla="*/ 28 w 1021"/>
                  <a:gd name="T29" fmla="*/ 538 h 737"/>
                  <a:gd name="T30" fmla="*/ 0 w 1021"/>
                  <a:gd name="T31" fmla="*/ 623 h 737"/>
                  <a:gd name="T32" fmla="*/ 28 w 1021"/>
                  <a:gd name="T33" fmla="*/ 623 h 737"/>
                  <a:gd name="T34" fmla="*/ 57 w 1021"/>
                  <a:gd name="T35" fmla="*/ 623 h 737"/>
                  <a:gd name="T36" fmla="*/ 57 w 1021"/>
                  <a:gd name="T37" fmla="*/ 680 h 737"/>
                  <a:gd name="T38" fmla="*/ 199 w 1021"/>
                  <a:gd name="T39" fmla="*/ 737 h 737"/>
                  <a:gd name="T40" fmla="*/ 312 w 1021"/>
                  <a:gd name="T41" fmla="*/ 680 h 737"/>
                  <a:gd name="T42" fmla="*/ 312 w 1021"/>
                  <a:gd name="T43" fmla="*/ 623 h 737"/>
                  <a:gd name="T44" fmla="*/ 397 w 1021"/>
                  <a:gd name="T45" fmla="*/ 652 h 737"/>
                  <a:gd name="T46" fmla="*/ 454 w 1021"/>
                  <a:gd name="T47" fmla="*/ 737 h 737"/>
                  <a:gd name="T48" fmla="*/ 539 w 1021"/>
                  <a:gd name="T49" fmla="*/ 737 h 737"/>
                  <a:gd name="T50" fmla="*/ 595 w 1021"/>
                  <a:gd name="T51" fmla="*/ 680 h 737"/>
                  <a:gd name="T52" fmla="*/ 652 w 1021"/>
                  <a:gd name="T53" fmla="*/ 708 h 737"/>
                  <a:gd name="T54" fmla="*/ 737 w 1021"/>
                  <a:gd name="T55" fmla="*/ 652 h 737"/>
                  <a:gd name="T56" fmla="*/ 794 w 1021"/>
                  <a:gd name="T57" fmla="*/ 708 h 737"/>
                  <a:gd name="T58" fmla="*/ 851 w 1021"/>
                  <a:gd name="T59" fmla="*/ 680 h 737"/>
                  <a:gd name="T60" fmla="*/ 822 w 1021"/>
                  <a:gd name="T61" fmla="*/ 652 h 737"/>
                  <a:gd name="T62" fmla="*/ 879 w 1021"/>
                  <a:gd name="T63" fmla="*/ 623 h 737"/>
                  <a:gd name="T64" fmla="*/ 851 w 1021"/>
                  <a:gd name="T65" fmla="*/ 567 h 737"/>
                  <a:gd name="T66" fmla="*/ 879 w 1021"/>
                  <a:gd name="T67" fmla="*/ 453 h 737"/>
                  <a:gd name="T68" fmla="*/ 992 w 1021"/>
                  <a:gd name="T69" fmla="*/ 397 h 737"/>
                  <a:gd name="T70" fmla="*/ 1021 w 1021"/>
                  <a:gd name="T71" fmla="*/ 312 h 737"/>
                  <a:gd name="T72" fmla="*/ 992 w 1021"/>
                  <a:gd name="T73" fmla="*/ 198 h 737"/>
                  <a:gd name="T74" fmla="*/ 936 w 1021"/>
                  <a:gd name="T75" fmla="*/ 141 h 737"/>
                  <a:gd name="T76" fmla="*/ 907 w 1021"/>
                  <a:gd name="T77" fmla="*/ 198 h 737"/>
                  <a:gd name="T78" fmla="*/ 879 w 1021"/>
                  <a:gd name="T79" fmla="*/ 141 h 737"/>
                  <a:gd name="T80" fmla="*/ 794 w 1021"/>
                  <a:gd name="T81" fmla="*/ 170 h 737"/>
                  <a:gd name="T82" fmla="*/ 737 w 1021"/>
                  <a:gd name="T83" fmla="*/ 170 h 737"/>
                  <a:gd name="T84" fmla="*/ 709 w 1021"/>
                  <a:gd name="T85" fmla="*/ 113 h 737"/>
                  <a:gd name="T86" fmla="*/ 737 w 1021"/>
                  <a:gd name="T87" fmla="*/ 56 h 737"/>
                  <a:gd name="T88" fmla="*/ 681 w 1021"/>
                  <a:gd name="T89" fmla="*/ 0 h 737"/>
                  <a:gd name="T90" fmla="*/ 624 w 1021"/>
                  <a:gd name="T9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21" h="737">
                    <a:moveTo>
                      <a:pt x="624" y="0"/>
                    </a:moveTo>
                    <a:lnTo>
                      <a:pt x="567" y="28"/>
                    </a:lnTo>
                    <a:lnTo>
                      <a:pt x="482" y="0"/>
                    </a:lnTo>
                    <a:lnTo>
                      <a:pt x="397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84" y="85"/>
                    </a:lnTo>
                    <a:lnTo>
                      <a:pt x="170" y="198"/>
                    </a:lnTo>
                    <a:lnTo>
                      <a:pt x="199" y="283"/>
                    </a:lnTo>
                    <a:lnTo>
                      <a:pt x="199" y="368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85" y="453"/>
                    </a:lnTo>
                    <a:lnTo>
                      <a:pt x="28" y="538"/>
                    </a:lnTo>
                    <a:lnTo>
                      <a:pt x="0" y="623"/>
                    </a:lnTo>
                    <a:lnTo>
                      <a:pt x="28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99" y="737"/>
                    </a:lnTo>
                    <a:lnTo>
                      <a:pt x="312" y="680"/>
                    </a:lnTo>
                    <a:lnTo>
                      <a:pt x="312" y="623"/>
                    </a:lnTo>
                    <a:lnTo>
                      <a:pt x="397" y="652"/>
                    </a:lnTo>
                    <a:lnTo>
                      <a:pt x="454" y="737"/>
                    </a:lnTo>
                    <a:lnTo>
                      <a:pt x="539" y="737"/>
                    </a:lnTo>
                    <a:lnTo>
                      <a:pt x="595" y="680"/>
                    </a:lnTo>
                    <a:lnTo>
                      <a:pt x="652" y="708"/>
                    </a:lnTo>
                    <a:lnTo>
                      <a:pt x="737" y="652"/>
                    </a:lnTo>
                    <a:lnTo>
                      <a:pt x="794" y="708"/>
                    </a:lnTo>
                    <a:lnTo>
                      <a:pt x="851" y="680"/>
                    </a:lnTo>
                    <a:lnTo>
                      <a:pt x="822" y="652"/>
                    </a:lnTo>
                    <a:lnTo>
                      <a:pt x="879" y="623"/>
                    </a:lnTo>
                    <a:lnTo>
                      <a:pt x="851" y="567"/>
                    </a:lnTo>
                    <a:lnTo>
                      <a:pt x="879" y="453"/>
                    </a:lnTo>
                    <a:lnTo>
                      <a:pt x="992" y="397"/>
                    </a:lnTo>
                    <a:lnTo>
                      <a:pt x="1021" y="312"/>
                    </a:lnTo>
                    <a:lnTo>
                      <a:pt x="992" y="198"/>
                    </a:lnTo>
                    <a:lnTo>
                      <a:pt x="936" y="141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09" y="113"/>
                    </a:lnTo>
                    <a:lnTo>
                      <a:pt x="737" y="56"/>
                    </a:lnTo>
                    <a:lnTo>
                      <a:pt x="681" y="0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364" y="1849"/>
                <a:ext cx="1219" cy="1474"/>
              </a:xfrm>
              <a:custGeom>
                <a:avLst/>
                <a:gdLst>
                  <a:gd name="T0" fmla="*/ 0 w 1219"/>
                  <a:gd name="T1" fmla="*/ 992 h 1474"/>
                  <a:gd name="T2" fmla="*/ 29 w 1219"/>
                  <a:gd name="T3" fmla="*/ 1106 h 1474"/>
                  <a:gd name="T4" fmla="*/ 29 w 1219"/>
                  <a:gd name="T5" fmla="*/ 1191 h 1474"/>
                  <a:gd name="T6" fmla="*/ 227 w 1219"/>
                  <a:gd name="T7" fmla="*/ 1304 h 1474"/>
                  <a:gd name="T8" fmla="*/ 227 w 1219"/>
                  <a:gd name="T9" fmla="*/ 1247 h 1474"/>
                  <a:gd name="T10" fmla="*/ 284 w 1219"/>
                  <a:gd name="T11" fmla="*/ 1247 h 1474"/>
                  <a:gd name="T12" fmla="*/ 312 w 1219"/>
                  <a:gd name="T13" fmla="*/ 1333 h 1474"/>
                  <a:gd name="T14" fmla="*/ 312 w 1219"/>
                  <a:gd name="T15" fmla="*/ 1418 h 1474"/>
                  <a:gd name="T16" fmla="*/ 397 w 1219"/>
                  <a:gd name="T17" fmla="*/ 1446 h 1474"/>
                  <a:gd name="T18" fmla="*/ 397 w 1219"/>
                  <a:gd name="T19" fmla="*/ 1474 h 1474"/>
                  <a:gd name="T20" fmla="*/ 425 w 1219"/>
                  <a:gd name="T21" fmla="*/ 1474 h 1474"/>
                  <a:gd name="T22" fmla="*/ 482 w 1219"/>
                  <a:gd name="T23" fmla="*/ 1418 h 1474"/>
                  <a:gd name="T24" fmla="*/ 567 w 1219"/>
                  <a:gd name="T25" fmla="*/ 1446 h 1474"/>
                  <a:gd name="T26" fmla="*/ 567 w 1219"/>
                  <a:gd name="T27" fmla="*/ 1389 h 1474"/>
                  <a:gd name="T28" fmla="*/ 596 w 1219"/>
                  <a:gd name="T29" fmla="*/ 1389 h 1474"/>
                  <a:gd name="T30" fmla="*/ 652 w 1219"/>
                  <a:gd name="T31" fmla="*/ 1304 h 1474"/>
                  <a:gd name="T32" fmla="*/ 624 w 1219"/>
                  <a:gd name="T33" fmla="*/ 1219 h 1474"/>
                  <a:gd name="T34" fmla="*/ 737 w 1219"/>
                  <a:gd name="T35" fmla="*/ 1134 h 1474"/>
                  <a:gd name="T36" fmla="*/ 709 w 1219"/>
                  <a:gd name="T37" fmla="*/ 1049 h 1474"/>
                  <a:gd name="T38" fmla="*/ 766 w 1219"/>
                  <a:gd name="T39" fmla="*/ 964 h 1474"/>
                  <a:gd name="T40" fmla="*/ 822 w 1219"/>
                  <a:gd name="T41" fmla="*/ 964 h 1474"/>
                  <a:gd name="T42" fmla="*/ 794 w 1219"/>
                  <a:gd name="T43" fmla="*/ 907 h 1474"/>
                  <a:gd name="T44" fmla="*/ 907 w 1219"/>
                  <a:gd name="T45" fmla="*/ 907 h 1474"/>
                  <a:gd name="T46" fmla="*/ 879 w 1219"/>
                  <a:gd name="T47" fmla="*/ 822 h 1474"/>
                  <a:gd name="T48" fmla="*/ 992 w 1219"/>
                  <a:gd name="T49" fmla="*/ 822 h 1474"/>
                  <a:gd name="T50" fmla="*/ 992 w 1219"/>
                  <a:gd name="T51" fmla="*/ 766 h 1474"/>
                  <a:gd name="T52" fmla="*/ 964 w 1219"/>
                  <a:gd name="T53" fmla="*/ 737 h 1474"/>
                  <a:gd name="T54" fmla="*/ 992 w 1219"/>
                  <a:gd name="T55" fmla="*/ 709 h 1474"/>
                  <a:gd name="T56" fmla="*/ 964 w 1219"/>
                  <a:gd name="T57" fmla="*/ 680 h 1474"/>
                  <a:gd name="T58" fmla="*/ 1049 w 1219"/>
                  <a:gd name="T59" fmla="*/ 624 h 1474"/>
                  <a:gd name="T60" fmla="*/ 1049 w 1219"/>
                  <a:gd name="T61" fmla="*/ 595 h 1474"/>
                  <a:gd name="T62" fmla="*/ 1021 w 1219"/>
                  <a:gd name="T63" fmla="*/ 539 h 1474"/>
                  <a:gd name="T64" fmla="*/ 1021 w 1219"/>
                  <a:gd name="T65" fmla="*/ 482 h 1474"/>
                  <a:gd name="T66" fmla="*/ 1077 w 1219"/>
                  <a:gd name="T67" fmla="*/ 482 h 1474"/>
                  <a:gd name="T68" fmla="*/ 1077 w 1219"/>
                  <a:gd name="T69" fmla="*/ 397 h 1474"/>
                  <a:gd name="T70" fmla="*/ 1219 w 1219"/>
                  <a:gd name="T71" fmla="*/ 340 h 1474"/>
                  <a:gd name="T72" fmla="*/ 1134 w 1219"/>
                  <a:gd name="T73" fmla="*/ 227 h 1474"/>
                  <a:gd name="T74" fmla="*/ 1106 w 1219"/>
                  <a:gd name="T75" fmla="*/ 85 h 1474"/>
                  <a:gd name="T76" fmla="*/ 1077 w 1219"/>
                  <a:gd name="T77" fmla="*/ 0 h 1474"/>
                  <a:gd name="T78" fmla="*/ 794 w 1219"/>
                  <a:gd name="T79" fmla="*/ 57 h 1474"/>
                  <a:gd name="T80" fmla="*/ 737 w 1219"/>
                  <a:gd name="T81" fmla="*/ 142 h 1474"/>
                  <a:gd name="T82" fmla="*/ 510 w 1219"/>
                  <a:gd name="T83" fmla="*/ 199 h 1474"/>
                  <a:gd name="T84" fmla="*/ 624 w 1219"/>
                  <a:gd name="T85" fmla="*/ 255 h 1474"/>
                  <a:gd name="T86" fmla="*/ 567 w 1219"/>
                  <a:gd name="T87" fmla="*/ 284 h 1474"/>
                  <a:gd name="T88" fmla="*/ 454 w 1219"/>
                  <a:gd name="T89" fmla="*/ 312 h 1474"/>
                  <a:gd name="T90" fmla="*/ 454 w 1219"/>
                  <a:gd name="T91" fmla="*/ 255 h 1474"/>
                  <a:gd name="T92" fmla="*/ 340 w 1219"/>
                  <a:gd name="T93" fmla="*/ 255 h 1474"/>
                  <a:gd name="T94" fmla="*/ 170 w 1219"/>
                  <a:gd name="T95" fmla="*/ 340 h 1474"/>
                  <a:gd name="T96" fmla="*/ 142 w 1219"/>
                  <a:gd name="T97" fmla="*/ 425 h 1474"/>
                  <a:gd name="T98" fmla="*/ 255 w 1219"/>
                  <a:gd name="T99" fmla="*/ 425 h 1474"/>
                  <a:gd name="T100" fmla="*/ 369 w 1219"/>
                  <a:gd name="T101" fmla="*/ 510 h 1474"/>
                  <a:gd name="T102" fmla="*/ 312 w 1219"/>
                  <a:gd name="T103" fmla="*/ 737 h 1474"/>
                  <a:gd name="T104" fmla="*/ 199 w 1219"/>
                  <a:gd name="T105" fmla="*/ 936 h 1474"/>
                  <a:gd name="T106" fmla="*/ 0 w 1219"/>
                  <a:gd name="T107" fmla="*/ 99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19" h="1474">
                    <a:moveTo>
                      <a:pt x="0" y="992"/>
                    </a:moveTo>
                    <a:lnTo>
                      <a:pt x="29" y="1106"/>
                    </a:lnTo>
                    <a:lnTo>
                      <a:pt x="29" y="1191"/>
                    </a:lnTo>
                    <a:lnTo>
                      <a:pt x="227" y="1304"/>
                    </a:lnTo>
                    <a:lnTo>
                      <a:pt x="227" y="1247"/>
                    </a:lnTo>
                    <a:lnTo>
                      <a:pt x="284" y="1247"/>
                    </a:lnTo>
                    <a:lnTo>
                      <a:pt x="312" y="1333"/>
                    </a:lnTo>
                    <a:lnTo>
                      <a:pt x="312" y="1418"/>
                    </a:lnTo>
                    <a:lnTo>
                      <a:pt x="397" y="1446"/>
                    </a:lnTo>
                    <a:lnTo>
                      <a:pt x="397" y="1474"/>
                    </a:lnTo>
                    <a:lnTo>
                      <a:pt x="425" y="1474"/>
                    </a:lnTo>
                    <a:lnTo>
                      <a:pt x="482" y="1418"/>
                    </a:lnTo>
                    <a:lnTo>
                      <a:pt x="567" y="1446"/>
                    </a:lnTo>
                    <a:lnTo>
                      <a:pt x="567" y="1389"/>
                    </a:lnTo>
                    <a:lnTo>
                      <a:pt x="596" y="1389"/>
                    </a:lnTo>
                    <a:lnTo>
                      <a:pt x="652" y="1304"/>
                    </a:lnTo>
                    <a:lnTo>
                      <a:pt x="624" y="1219"/>
                    </a:lnTo>
                    <a:lnTo>
                      <a:pt x="737" y="1134"/>
                    </a:lnTo>
                    <a:lnTo>
                      <a:pt x="709" y="1049"/>
                    </a:lnTo>
                    <a:lnTo>
                      <a:pt x="766" y="964"/>
                    </a:lnTo>
                    <a:lnTo>
                      <a:pt x="822" y="964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879" y="822"/>
                    </a:lnTo>
                    <a:lnTo>
                      <a:pt x="992" y="822"/>
                    </a:lnTo>
                    <a:lnTo>
                      <a:pt x="992" y="766"/>
                    </a:lnTo>
                    <a:lnTo>
                      <a:pt x="964" y="737"/>
                    </a:lnTo>
                    <a:lnTo>
                      <a:pt x="992" y="709"/>
                    </a:lnTo>
                    <a:lnTo>
                      <a:pt x="964" y="680"/>
                    </a:lnTo>
                    <a:lnTo>
                      <a:pt x="1049" y="624"/>
                    </a:lnTo>
                    <a:lnTo>
                      <a:pt x="1049" y="595"/>
                    </a:lnTo>
                    <a:lnTo>
                      <a:pt x="1021" y="539"/>
                    </a:lnTo>
                    <a:lnTo>
                      <a:pt x="1021" y="482"/>
                    </a:lnTo>
                    <a:lnTo>
                      <a:pt x="1077" y="482"/>
                    </a:lnTo>
                    <a:lnTo>
                      <a:pt x="1077" y="397"/>
                    </a:lnTo>
                    <a:lnTo>
                      <a:pt x="1219" y="340"/>
                    </a:lnTo>
                    <a:lnTo>
                      <a:pt x="1134" y="227"/>
                    </a:lnTo>
                    <a:lnTo>
                      <a:pt x="1106" y="85"/>
                    </a:lnTo>
                    <a:lnTo>
                      <a:pt x="1077" y="0"/>
                    </a:lnTo>
                    <a:lnTo>
                      <a:pt x="794" y="57"/>
                    </a:lnTo>
                    <a:lnTo>
                      <a:pt x="737" y="142"/>
                    </a:lnTo>
                    <a:lnTo>
                      <a:pt x="510" y="199"/>
                    </a:lnTo>
                    <a:lnTo>
                      <a:pt x="624" y="255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454" y="255"/>
                    </a:lnTo>
                    <a:lnTo>
                      <a:pt x="340" y="255"/>
                    </a:lnTo>
                    <a:lnTo>
                      <a:pt x="170" y="340"/>
                    </a:lnTo>
                    <a:lnTo>
                      <a:pt x="142" y="425"/>
                    </a:lnTo>
                    <a:lnTo>
                      <a:pt x="255" y="425"/>
                    </a:lnTo>
                    <a:lnTo>
                      <a:pt x="369" y="510"/>
                    </a:lnTo>
                    <a:lnTo>
                      <a:pt x="312" y="737"/>
                    </a:lnTo>
                    <a:lnTo>
                      <a:pt x="199" y="936"/>
                    </a:lnTo>
                    <a:lnTo>
                      <a:pt x="0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980" y="2104"/>
                <a:ext cx="879" cy="1021"/>
              </a:xfrm>
              <a:custGeom>
                <a:avLst/>
                <a:gdLst>
                  <a:gd name="T0" fmla="*/ 312 w 879"/>
                  <a:gd name="T1" fmla="*/ 992 h 1021"/>
                  <a:gd name="T2" fmla="*/ 227 w 879"/>
                  <a:gd name="T3" fmla="*/ 1021 h 1021"/>
                  <a:gd name="T4" fmla="*/ 170 w 879"/>
                  <a:gd name="T5" fmla="*/ 1021 h 1021"/>
                  <a:gd name="T6" fmla="*/ 142 w 879"/>
                  <a:gd name="T7" fmla="*/ 964 h 1021"/>
                  <a:gd name="T8" fmla="*/ 170 w 879"/>
                  <a:gd name="T9" fmla="*/ 907 h 1021"/>
                  <a:gd name="T10" fmla="*/ 114 w 879"/>
                  <a:gd name="T11" fmla="*/ 851 h 1021"/>
                  <a:gd name="T12" fmla="*/ 57 w 879"/>
                  <a:gd name="T13" fmla="*/ 851 h 1021"/>
                  <a:gd name="T14" fmla="*/ 28 w 879"/>
                  <a:gd name="T15" fmla="*/ 681 h 1021"/>
                  <a:gd name="T16" fmla="*/ 28 w 879"/>
                  <a:gd name="T17" fmla="*/ 652 h 1021"/>
                  <a:gd name="T18" fmla="*/ 0 w 879"/>
                  <a:gd name="T19" fmla="*/ 596 h 1021"/>
                  <a:gd name="T20" fmla="*/ 28 w 879"/>
                  <a:gd name="T21" fmla="*/ 539 h 1021"/>
                  <a:gd name="T22" fmla="*/ 114 w 879"/>
                  <a:gd name="T23" fmla="*/ 454 h 1021"/>
                  <a:gd name="T24" fmla="*/ 142 w 879"/>
                  <a:gd name="T25" fmla="*/ 397 h 1021"/>
                  <a:gd name="T26" fmla="*/ 227 w 879"/>
                  <a:gd name="T27" fmla="*/ 397 h 1021"/>
                  <a:gd name="T28" fmla="*/ 284 w 879"/>
                  <a:gd name="T29" fmla="*/ 312 h 1021"/>
                  <a:gd name="T30" fmla="*/ 369 w 879"/>
                  <a:gd name="T31" fmla="*/ 284 h 1021"/>
                  <a:gd name="T32" fmla="*/ 397 w 879"/>
                  <a:gd name="T33" fmla="*/ 227 h 1021"/>
                  <a:gd name="T34" fmla="*/ 425 w 879"/>
                  <a:gd name="T35" fmla="*/ 114 h 1021"/>
                  <a:gd name="T36" fmla="*/ 425 w 879"/>
                  <a:gd name="T37" fmla="*/ 85 h 1021"/>
                  <a:gd name="T38" fmla="*/ 539 w 879"/>
                  <a:gd name="T39" fmla="*/ 0 h 1021"/>
                  <a:gd name="T40" fmla="*/ 652 w 879"/>
                  <a:gd name="T41" fmla="*/ 57 h 1021"/>
                  <a:gd name="T42" fmla="*/ 766 w 879"/>
                  <a:gd name="T43" fmla="*/ 85 h 1021"/>
                  <a:gd name="T44" fmla="*/ 879 w 879"/>
                  <a:gd name="T45" fmla="*/ 170 h 1021"/>
                  <a:gd name="T46" fmla="*/ 851 w 879"/>
                  <a:gd name="T47" fmla="*/ 255 h 1021"/>
                  <a:gd name="T48" fmla="*/ 879 w 879"/>
                  <a:gd name="T49" fmla="*/ 312 h 1021"/>
                  <a:gd name="T50" fmla="*/ 851 w 879"/>
                  <a:gd name="T51" fmla="*/ 397 h 1021"/>
                  <a:gd name="T52" fmla="*/ 822 w 879"/>
                  <a:gd name="T53" fmla="*/ 397 h 1021"/>
                  <a:gd name="T54" fmla="*/ 794 w 879"/>
                  <a:gd name="T55" fmla="*/ 482 h 1021"/>
                  <a:gd name="T56" fmla="*/ 822 w 879"/>
                  <a:gd name="T57" fmla="*/ 539 h 1021"/>
                  <a:gd name="T58" fmla="*/ 794 w 879"/>
                  <a:gd name="T59" fmla="*/ 567 h 1021"/>
                  <a:gd name="T60" fmla="*/ 822 w 879"/>
                  <a:gd name="T61" fmla="*/ 624 h 1021"/>
                  <a:gd name="T62" fmla="*/ 822 w 879"/>
                  <a:gd name="T63" fmla="*/ 681 h 1021"/>
                  <a:gd name="T64" fmla="*/ 851 w 879"/>
                  <a:gd name="T65" fmla="*/ 766 h 1021"/>
                  <a:gd name="T66" fmla="*/ 794 w 879"/>
                  <a:gd name="T67" fmla="*/ 822 h 1021"/>
                  <a:gd name="T68" fmla="*/ 681 w 879"/>
                  <a:gd name="T69" fmla="*/ 822 h 1021"/>
                  <a:gd name="T70" fmla="*/ 454 w 879"/>
                  <a:gd name="T71" fmla="*/ 907 h 1021"/>
                  <a:gd name="T72" fmla="*/ 312 w 879"/>
                  <a:gd name="T73" fmla="*/ 99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9" h="1021">
                    <a:moveTo>
                      <a:pt x="312" y="992"/>
                    </a:moveTo>
                    <a:lnTo>
                      <a:pt x="227" y="1021"/>
                    </a:lnTo>
                    <a:lnTo>
                      <a:pt x="170" y="1021"/>
                    </a:lnTo>
                    <a:lnTo>
                      <a:pt x="142" y="964"/>
                    </a:lnTo>
                    <a:lnTo>
                      <a:pt x="170" y="907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28" y="681"/>
                    </a:lnTo>
                    <a:lnTo>
                      <a:pt x="28" y="652"/>
                    </a:lnTo>
                    <a:lnTo>
                      <a:pt x="0" y="596"/>
                    </a:lnTo>
                    <a:lnTo>
                      <a:pt x="28" y="539"/>
                    </a:lnTo>
                    <a:lnTo>
                      <a:pt x="114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84" y="312"/>
                    </a:lnTo>
                    <a:lnTo>
                      <a:pt x="369" y="284"/>
                    </a:lnTo>
                    <a:lnTo>
                      <a:pt x="397" y="227"/>
                    </a:lnTo>
                    <a:lnTo>
                      <a:pt x="425" y="114"/>
                    </a:lnTo>
                    <a:lnTo>
                      <a:pt x="425" y="85"/>
                    </a:lnTo>
                    <a:lnTo>
                      <a:pt x="539" y="0"/>
                    </a:lnTo>
                    <a:lnTo>
                      <a:pt x="652" y="57"/>
                    </a:lnTo>
                    <a:lnTo>
                      <a:pt x="766" y="85"/>
                    </a:lnTo>
                    <a:lnTo>
                      <a:pt x="879" y="170"/>
                    </a:lnTo>
                    <a:lnTo>
                      <a:pt x="851" y="255"/>
                    </a:lnTo>
                    <a:lnTo>
                      <a:pt x="879" y="312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82"/>
                    </a:lnTo>
                    <a:lnTo>
                      <a:pt x="822" y="539"/>
                    </a:lnTo>
                    <a:lnTo>
                      <a:pt x="794" y="567"/>
                    </a:lnTo>
                    <a:lnTo>
                      <a:pt x="822" y="624"/>
                    </a:lnTo>
                    <a:lnTo>
                      <a:pt x="822" y="681"/>
                    </a:lnTo>
                    <a:lnTo>
                      <a:pt x="851" y="766"/>
                    </a:lnTo>
                    <a:lnTo>
                      <a:pt x="794" y="822"/>
                    </a:lnTo>
                    <a:lnTo>
                      <a:pt x="681" y="822"/>
                    </a:lnTo>
                    <a:lnTo>
                      <a:pt x="454" y="907"/>
                    </a:lnTo>
                    <a:lnTo>
                      <a:pt x="312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385" y="1481"/>
                <a:ext cx="1502" cy="1162"/>
              </a:xfrm>
              <a:custGeom>
                <a:avLst/>
                <a:gdLst>
                  <a:gd name="T0" fmla="*/ 1020 w 1502"/>
                  <a:gd name="T1" fmla="*/ 708 h 1162"/>
                  <a:gd name="T2" fmla="*/ 1020 w 1502"/>
                  <a:gd name="T3" fmla="*/ 765 h 1162"/>
                  <a:gd name="T4" fmla="*/ 964 w 1502"/>
                  <a:gd name="T5" fmla="*/ 907 h 1162"/>
                  <a:gd name="T6" fmla="*/ 879 w 1502"/>
                  <a:gd name="T7" fmla="*/ 935 h 1162"/>
                  <a:gd name="T8" fmla="*/ 822 w 1502"/>
                  <a:gd name="T9" fmla="*/ 1020 h 1162"/>
                  <a:gd name="T10" fmla="*/ 737 w 1502"/>
                  <a:gd name="T11" fmla="*/ 1020 h 1162"/>
                  <a:gd name="T12" fmla="*/ 709 w 1502"/>
                  <a:gd name="T13" fmla="*/ 1077 h 1162"/>
                  <a:gd name="T14" fmla="*/ 623 w 1502"/>
                  <a:gd name="T15" fmla="*/ 1162 h 1162"/>
                  <a:gd name="T16" fmla="*/ 567 w 1502"/>
                  <a:gd name="T17" fmla="*/ 1048 h 1162"/>
                  <a:gd name="T18" fmla="*/ 595 w 1502"/>
                  <a:gd name="T19" fmla="*/ 963 h 1162"/>
                  <a:gd name="T20" fmla="*/ 453 w 1502"/>
                  <a:gd name="T21" fmla="*/ 963 h 1162"/>
                  <a:gd name="T22" fmla="*/ 397 w 1502"/>
                  <a:gd name="T23" fmla="*/ 992 h 1162"/>
                  <a:gd name="T24" fmla="*/ 255 w 1502"/>
                  <a:gd name="T25" fmla="*/ 963 h 1162"/>
                  <a:gd name="T26" fmla="*/ 28 w 1502"/>
                  <a:gd name="T27" fmla="*/ 963 h 1162"/>
                  <a:gd name="T28" fmla="*/ 0 w 1502"/>
                  <a:gd name="T29" fmla="*/ 907 h 1162"/>
                  <a:gd name="T30" fmla="*/ 0 w 1502"/>
                  <a:gd name="T31" fmla="*/ 850 h 1162"/>
                  <a:gd name="T32" fmla="*/ 56 w 1502"/>
                  <a:gd name="T33" fmla="*/ 850 h 1162"/>
                  <a:gd name="T34" fmla="*/ 56 w 1502"/>
                  <a:gd name="T35" fmla="*/ 765 h 1162"/>
                  <a:gd name="T36" fmla="*/ 198 w 1502"/>
                  <a:gd name="T37" fmla="*/ 708 h 1162"/>
                  <a:gd name="T38" fmla="*/ 113 w 1502"/>
                  <a:gd name="T39" fmla="*/ 595 h 1162"/>
                  <a:gd name="T40" fmla="*/ 85 w 1502"/>
                  <a:gd name="T41" fmla="*/ 453 h 1162"/>
                  <a:gd name="T42" fmla="*/ 56 w 1502"/>
                  <a:gd name="T43" fmla="*/ 368 h 1162"/>
                  <a:gd name="T44" fmla="*/ 198 w 1502"/>
                  <a:gd name="T45" fmla="*/ 368 h 1162"/>
                  <a:gd name="T46" fmla="*/ 283 w 1502"/>
                  <a:gd name="T47" fmla="*/ 396 h 1162"/>
                  <a:gd name="T48" fmla="*/ 312 w 1502"/>
                  <a:gd name="T49" fmla="*/ 340 h 1162"/>
                  <a:gd name="T50" fmla="*/ 283 w 1502"/>
                  <a:gd name="T51" fmla="*/ 311 h 1162"/>
                  <a:gd name="T52" fmla="*/ 283 w 1502"/>
                  <a:gd name="T53" fmla="*/ 255 h 1162"/>
                  <a:gd name="T54" fmla="*/ 312 w 1502"/>
                  <a:gd name="T55" fmla="*/ 255 h 1162"/>
                  <a:gd name="T56" fmla="*/ 482 w 1502"/>
                  <a:gd name="T57" fmla="*/ 283 h 1162"/>
                  <a:gd name="T58" fmla="*/ 482 w 1502"/>
                  <a:gd name="T59" fmla="*/ 198 h 1162"/>
                  <a:gd name="T60" fmla="*/ 567 w 1502"/>
                  <a:gd name="T61" fmla="*/ 226 h 1162"/>
                  <a:gd name="T62" fmla="*/ 595 w 1502"/>
                  <a:gd name="T63" fmla="*/ 170 h 1162"/>
                  <a:gd name="T64" fmla="*/ 538 w 1502"/>
                  <a:gd name="T65" fmla="*/ 141 h 1162"/>
                  <a:gd name="T66" fmla="*/ 595 w 1502"/>
                  <a:gd name="T67" fmla="*/ 85 h 1162"/>
                  <a:gd name="T68" fmla="*/ 737 w 1502"/>
                  <a:gd name="T69" fmla="*/ 113 h 1162"/>
                  <a:gd name="T70" fmla="*/ 652 w 1502"/>
                  <a:gd name="T71" fmla="*/ 28 h 1162"/>
                  <a:gd name="T72" fmla="*/ 737 w 1502"/>
                  <a:gd name="T73" fmla="*/ 0 h 1162"/>
                  <a:gd name="T74" fmla="*/ 850 w 1502"/>
                  <a:gd name="T75" fmla="*/ 141 h 1162"/>
                  <a:gd name="T76" fmla="*/ 850 w 1502"/>
                  <a:gd name="T77" fmla="*/ 170 h 1162"/>
                  <a:gd name="T78" fmla="*/ 907 w 1502"/>
                  <a:gd name="T79" fmla="*/ 170 h 1162"/>
                  <a:gd name="T80" fmla="*/ 907 w 1502"/>
                  <a:gd name="T81" fmla="*/ 141 h 1162"/>
                  <a:gd name="T82" fmla="*/ 992 w 1502"/>
                  <a:gd name="T83" fmla="*/ 170 h 1162"/>
                  <a:gd name="T84" fmla="*/ 1020 w 1502"/>
                  <a:gd name="T85" fmla="*/ 170 h 1162"/>
                  <a:gd name="T86" fmla="*/ 992 w 1502"/>
                  <a:gd name="T87" fmla="*/ 85 h 1162"/>
                  <a:gd name="T88" fmla="*/ 1105 w 1502"/>
                  <a:gd name="T89" fmla="*/ 170 h 1162"/>
                  <a:gd name="T90" fmla="*/ 1134 w 1502"/>
                  <a:gd name="T91" fmla="*/ 113 h 1162"/>
                  <a:gd name="T92" fmla="*/ 1190 w 1502"/>
                  <a:gd name="T93" fmla="*/ 113 h 1162"/>
                  <a:gd name="T94" fmla="*/ 1162 w 1502"/>
                  <a:gd name="T95" fmla="*/ 170 h 1162"/>
                  <a:gd name="T96" fmla="*/ 1276 w 1502"/>
                  <a:gd name="T97" fmla="*/ 113 h 1162"/>
                  <a:gd name="T98" fmla="*/ 1502 w 1502"/>
                  <a:gd name="T99" fmla="*/ 170 h 1162"/>
                  <a:gd name="T100" fmla="*/ 1417 w 1502"/>
                  <a:gd name="T101" fmla="*/ 226 h 1162"/>
                  <a:gd name="T102" fmla="*/ 1134 w 1502"/>
                  <a:gd name="T103" fmla="*/ 255 h 1162"/>
                  <a:gd name="T104" fmla="*/ 1049 w 1502"/>
                  <a:gd name="T105" fmla="*/ 340 h 1162"/>
                  <a:gd name="T106" fmla="*/ 992 w 1502"/>
                  <a:gd name="T107" fmla="*/ 311 h 1162"/>
                  <a:gd name="T108" fmla="*/ 907 w 1502"/>
                  <a:gd name="T109" fmla="*/ 311 h 1162"/>
                  <a:gd name="T110" fmla="*/ 850 w 1502"/>
                  <a:gd name="T111" fmla="*/ 396 h 1162"/>
                  <a:gd name="T112" fmla="*/ 879 w 1502"/>
                  <a:gd name="T113" fmla="*/ 510 h 1162"/>
                  <a:gd name="T114" fmla="*/ 907 w 1502"/>
                  <a:gd name="T115" fmla="*/ 538 h 1162"/>
                  <a:gd name="T116" fmla="*/ 822 w 1502"/>
                  <a:gd name="T117" fmla="*/ 623 h 1162"/>
                  <a:gd name="T118" fmla="*/ 964 w 1502"/>
                  <a:gd name="T119" fmla="*/ 680 h 1162"/>
                  <a:gd name="T120" fmla="*/ 1020 w 1502"/>
                  <a:gd name="T121" fmla="*/ 70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2" h="1162">
                    <a:moveTo>
                      <a:pt x="1020" y="708"/>
                    </a:moveTo>
                    <a:lnTo>
                      <a:pt x="1020" y="765"/>
                    </a:lnTo>
                    <a:lnTo>
                      <a:pt x="964" y="907"/>
                    </a:lnTo>
                    <a:lnTo>
                      <a:pt x="879" y="935"/>
                    </a:lnTo>
                    <a:lnTo>
                      <a:pt x="822" y="1020"/>
                    </a:lnTo>
                    <a:lnTo>
                      <a:pt x="737" y="1020"/>
                    </a:lnTo>
                    <a:lnTo>
                      <a:pt x="709" y="1077"/>
                    </a:lnTo>
                    <a:lnTo>
                      <a:pt x="623" y="1162"/>
                    </a:lnTo>
                    <a:lnTo>
                      <a:pt x="567" y="1048"/>
                    </a:lnTo>
                    <a:lnTo>
                      <a:pt x="595" y="963"/>
                    </a:lnTo>
                    <a:lnTo>
                      <a:pt x="453" y="963"/>
                    </a:lnTo>
                    <a:lnTo>
                      <a:pt x="397" y="992"/>
                    </a:lnTo>
                    <a:lnTo>
                      <a:pt x="255" y="963"/>
                    </a:lnTo>
                    <a:lnTo>
                      <a:pt x="28" y="963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6" y="850"/>
                    </a:lnTo>
                    <a:lnTo>
                      <a:pt x="56" y="765"/>
                    </a:lnTo>
                    <a:lnTo>
                      <a:pt x="198" y="708"/>
                    </a:lnTo>
                    <a:lnTo>
                      <a:pt x="113" y="595"/>
                    </a:lnTo>
                    <a:lnTo>
                      <a:pt x="85" y="453"/>
                    </a:lnTo>
                    <a:lnTo>
                      <a:pt x="56" y="368"/>
                    </a:lnTo>
                    <a:lnTo>
                      <a:pt x="198" y="368"/>
                    </a:lnTo>
                    <a:lnTo>
                      <a:pt x="283" y="396"/>
                    </a:lnTo>
                    <a:lnTo>
                      <a:pt x="312" y="340"/>
                    </a:lnTo>
                    <a:lnTo>
                      <a:pt x="283" y="311"/>
                    </a:lnTo>
                    <a:lnTo>
                      <a:pt x="283" y="255"/>
                    </a:lnTo>
                    <a:lnTo>
                      <a:pt x="312" y="255"/>
                    </a:lnTo>
                    <a:lnTo>
                      <a:pt x="482" y="283"/>
                    </a:lnTo>
                    <a:lnTo>
                      <a:pt x="482" y="198"/>
                    </a:lnTo>
                    <a:lnTo>
                      <a:pt x="567" y="226"/>
                    </a:lnTo>
                    <a:lnTo>
                      <a:pt x="595" y="170"/>
                    </a:lnTo>
                    <a:lnTo>
                      <a:pt x="538" y="141"/>
                    </a:lnTo>
                    <a:lnTo>
                      <a:pt x="595" y="85"/>
                    </a:lnTo>
                    <a:lnTo>
                      <a:pt x="737" y="113"/>
                    </a:lnTo>
                    <a:lnTo>
                      <a:pt x="652" y="28"/>
                    </a:lnTo>
                    <a:lnTo>
                      <a:pt x="737" y="0"/>
                    </a:lnTo>
                    <a:lnTo>
                      <a:pt x="850" y="141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141"/>
                    </a:lnTo>
                    <a:lnTo>
                      <a:pt x="992" y="170"/>
                    </a:lnTo>
                    <a:lnTo>
                      <a:pt x="1020" y="170"/>
                    </a:lnTo>
                    <a:lnTo>
                      <a:pt x="992" y="85"/>
                    </a:lnTo>
                    <a:lnTo>
                      <a:pt x="1105" y="170"/>
                    </a:lnTo>
                    <a:lnTo>
                      <a:pt x="1134" y="113"/>
                    </a:lnTo>
                    <a:lnTo>
                      <a:pt x="1190" y="113"/>
                    </a:lnTo>
                    <a:lnTo>
                      <a:pt x="1162" y="170"/>
                    </a:lnTo>
                    <a:lnTo>
                      <a:pt x="1276" y="113"/>
                    </a:lnTo>
                    <a:lnTo>
                      <a:pt x="1502" y="170"/>
                    </a:lnTo>
                    <a:lnTo>
                      <a:pt x="1417" y="226"/>
                    </a:lnTo>
                    <a:lnTo>
                      <a:pt x="1134" y="255"/>
                    </a:lnTo>
                    <a:lnTo>
                      <a:pt x="1049" y="340"/>
                    </a:lnTo>
                    <a:lnTo>
                      <a:pt x="992" y="311"/>
                    </a:lnTo>
                    <a:lnTo>
                      <a:pt x="907" y="311"/>
                    </a:lnTo>
                    <a:lnTo>
                      <a:pt x="850" y="396"/>
                    </a:lnTo>
                    <a:lnTo>
                      <a:pt x="879" y="510"/>
                    </a:lnTo>
                    <a:lnTo>
                      <a:pt x="907" y="538"/>
                    </a:lnTo>
                    <a:lnTo>
                      <a:pt x="822" y="623"/>
                    </a:lnTo>
                    <a:lnTo>
                      <a:pt x="964" y="680"/>
                    </a:lnTo>
                    <a:lnTo>
                      <a:pt x="1020" y="7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898" y="1622"/>
                <a:ext cx="709" cy="794"/>
              </a:xfrm>
              <a:custGeom>
                <a:avLst/>
                <a:gdLst>
                  <a:gd name="T0" fmla="*/ 28 w 709"/>
                  <a:gd name="T1" fmla="*/ 284 h 794"/>
                  <a:gd name="T2" fmla="*/ 28 w 709"/>
                  <a:gd name="T3" fmla="*/ 454 h 794"/>
                  <a:gd name="T4" fmla="*/ 0 w 709"/>
                  <a:gd name="T5" fmla="*/ 567 h 794"/>
                  <a:gd name="T6" fmla="*/ 113 w 709"/>
                  <a:gd name="T7" fmla="*/ 596 h 794"/>
                  <a:gd name="T8" fmla="*/ 170 w 709"/>
                  <a:gd name="T9" fmla="*/ 709 h 794"/>
                  <a:gd name="T10" fmla="*/ 227 w 709"/>
                  <a:gd name="T11" fmla="*/ 681 h 794"/>
                  <a:gd name="T12" fmla="*/ 227 w 709"/>
                  <a:gd name="T13" fmla="*/ 737 h 794"/>
                  <a:gd name="T14" fmla="*/ 283 w 709"/>
                  <a:gd name="T15" fmla="*/ 794 h 794"/>
                  <a:gd name="T16" fmla="*/ 340 w 709"/>
                  <a:gd name="T17" fmla="*/ 737 h 794"/>
                  <a:gd name="T18" fmla="*/ 567 w 709"/>
                  <a:gd name="T19" fmla="*/ 794 h 794"/>
                  <a:gd name="T20" fmla="*/ 538 w 709"/>
                  <a:gd name="T21" fmla="*/ 624 h 794"/>
                  <a:gd name="T22" fmla="*/ 623 w 709"/>
                  <a:gd name="T23" fmla="*/ 652 h 794"/>
                  <a:gd name="T24" fmla="*/ 680 w 709"/>
                  <a:gd name="T25" fmla="*/ 567 h 794"/>
                  <a:gd name="T26" fmla="*/ 709 w 709"/>
                  <a:gd name="T27" fmla="*/ 340 h 794"/>
                  <a:gd name="T28" fmla="*/ 623 w 709"/>
                  <a:gd name="T29" fmla="*/ 199 h 794"/>
                  <a:gd name="T30" fmla="*/ 567 w 709"/>
                  <a:gd name="T31" fmla="*/ 142 h 794"/>
                  <a:gd name="T32" fmla="*/ 510 w 709"/>
                  <a:gd name="T33" fmla="*/ 142 h 794"/>
                  <a:gd name="T34" fmla="*/ 482 w 709"/>
                  <a:gd name="T35" fmla="*/ 85 h 794"/>
                  <a:gd name="T36" fmla="*/ 453 w 709"/>
                  <a:gd name="T37" fmla="*/ 85 h 794"/>
                  <a:gd name="T38" fmla="*/ 397 w 709"/>
                  <a:gd name="T39" fmla="*/ 57 h 794"/>
                  <a:gd name="T40" fmla="*/ 368 w 709"/>
                  <a:gd name="T41" fmla="*/ 0 h 794"/>
                  <a:gd name="T42" fmla="*/ 255 w 709"/>
                  <a:gd name="T43" fmla="*/ 85 h 794"/>
                  <a:gd name="T44" fmla="*/ 142 w 709"/>
                  <a:gd name="T45" fmla="*/ 85 h 794"/>
                  <a:gd name="T46" fmla="*/ 85 w 709"/>
                  <a:gd name="T47" fmla="*/ 227 h 794"/>
                  <a:gd name="T48" fmla="*/ 28 w 709"/>
                  <a:gd name="T49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9" h="794">
                    <a:moveTo>
                      <a:pt x="28" y="284"/>
                    </a:moveTo>
                    <a:lnTo>
                      <a:pt x="28" y="454"/>
                    </a:lnTo>
                    <a:lnTo>
                      <a:pt x="0" y="567"/>
                    </a:lnTo>
                    <a:lnTo>
                      <a:pt x="113" y="596"/>
                    </a:lnTo>
                    <a:lnTo>
                      <a:pt x="170" y="709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40" y="737"/>
                    </a:lnTo>
                    <a:lnTo>
                      <a:pt x="567" y="794"/>
                    </a:lnTo>
                    <a:lnTo>
                      <a:pt x="538" y="624"/>
                    </a:lnTo>
                    <a:lnTo>
                      <a:pt x="623" y="652"/>
                    </a:lnTo>
                    <a:lnTo>
                      <a:pt x="680" y="567"/>
                    </a:lnTo>
                    <a:lnTo>
                      <a:pt x="709" y="340"/>
                    </a:lnTo>
                    <a:lnTo>
                      <a:pt x="623" y="199"/>
                    </a:lnTo>
                    <a:lnTo>
                      <a:pt x="567" y="142"/>
                    </a:lnTo>
                    <a:lnTo>
                      <a:pt x="510" y="142"/>
                    </a:lnTo>
                    <a:lnTo>
                      <a:pt x="482" y="85"/>
                    </a:lnTo>
                    <a:lnTo>
                      <a:pt x="453" y="85"/>
                    </a:lnTo>
                    <a:lnTo>
                      <a:pt x="397" y="57"/>
                    </a:lnTo>
                    <a:lnTo>
                      <a:pt x="368" y="0"/>
                    </a:lnTo>
                    <a:lnTo>
                      <a:pt x="255" y="85"/>
                    </a:lnTo>
                    <a:lnTo>
                      <a:pt x="142" y="85"/>
                    </a:lnTo>
                    <a:lnTo>
                      <a:pt x="85" y="227"/>
                    </a:lnTo>
                    <a:lnTo>
                      <a:pt x="28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32" y="2473"/>
                <a:ext cx="511" cy="453"/>
              </a:xfrm>
              <a:custGeom>
                <a:avLst/>
                <a:gdLst>
                  <a:gd name="T0" fmla="*/ 199 w 511"/>
                  <a:gd name="T1" fmla="*/ 425 h 453"/>
                  <a:gd name="T2" fmla="*/ 142 w 511"/>
                  <a:gd name="T3" fmla="*/ 227 h 453"/>
                  <a:gd name="T4" fmla="*/ 227 w 511"/>
                  <a:gd name="T5" fmla="*/ 227 h 453"/>
                  <a:gd name="T6" fmla="*/ 255 w 511"/>
                  <a:gd name="T7" fmla="*/ 340 h 453"/>
                  <a:gd name="T8" fmla="*/ 369 w 511"/>
                  <a:gd name="T9" fmla="*/ 368 h 453"/>
                  <a:gd name="T10" fmla="*/ 397 w 511"/>
                  <a:gd name="T11" fmla="*/ 255 h 453"/>
                  <a:gd name="T12" fmla="*/ 341 w 511"/>
                  <a:gd name="T13" fmla="*/ 142 h 453"/>
                  <a:gd name="T14" fmla="*/ 426 w 511"/>
                  <a:gd name="T15" fmla="*/ 142 h 453"/>
                  <a:gd name="T16" fmla="*/ 511 w 511"/>
                  <a:gd name="T17" fmla="*/ 28 h 453"/>
                  <a:gd name="T18" fmla="*/ 482 w 511"/>
                  <a:gd name="T19" fmla="*/ 0 h 453"/>
                  <a:gd name="T20" fmla="*/ 426 w 511"/>
                  <a:gd name="T21" fmla="*/ 0 h 453"/>
                  <a:gd name="T22" fmla="*/ 369 w 511"/>
                  <a:gd name="T23" fmla="*/ 28 h 453"/>
                  <a:gd name="T24" fmla="*/ 255 w 511"/>
                  <a:gd name="T25" fmla="*/ 0 h 453"/>
                  <a:gd name="T26" fmla="*/ 227 w 511"/>
                  <a:gd name="T27" fmla="*/ 113 h 453"/>
                  <a:gd name="T28" fmla="*/ 142 w 511"/>
                  <a:gd name="T29" fmla="*/ 113 h 453"/>
                  <a:gd name="T30" fmla="*/ 0 w 511"/>
                  <a:gd name="T31" fmla="*/ 255 h 453"/>
                  <a:gd name="T32" fmla="*/ 0 w 511"/>
                  <a:gd name="T33" fmla="*/ 340 h 453"/>
                  <a:gd name="T34" fmla="*/ 170 w 511"/>
                  <a:gd name="T35" fmla="*/ 453 h 453"/>
                  <a:gd name="T36" fmla="*/ 199 w 511"/>
                  <a:gd name="T37" fmla="*/ 42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453">
                    <a:moveTo>
                      <a:pt x="199" y="425"/>
                    </a:moveTo>
                    <a:lnTo>
                      <a:pt x="142" y="227"/>
                    </a:lnTo>
                    <a:lnTo>
                      <a:pt x="227" y="227"/>
                    </a:lnTo>
                    <a:lnTo>
                      <a:pt x="255" y="340"/>
                    </a:lnTo>
                    <a:lnTo>
                      <a:pt x="369" y="368"/>
                    </a:lnTo>
                    <a:lnTo>
                      <a:pt x="397" y="255"/>
                    </a:lnTo>
                    <a:lnTo>
                      <a:pt x="341" y="142"/>
                    </a:lnTo>
                    <a:lnTo>
                      <a:pt x="426" y="142"/>
                    </a:lnTo>
                    <a:lnTo>
                      <a:pt x="511" y="28"/>
                    </a:lnTo>
                    <a:lnTo>
                      <a:pt x="482" y="0"/>
                    </a:lnTo>
                    <a:lnTo>
                      <a:pt x="426" y="0"/>
                    </a:lnTo>
                    <a:lnTo>
                      <a:pt x="369" y="28"/>
                    </a:lnTo>
                    <a:lnTo>
                      <a:pt x="255" y="0"/>
                    </a:lnTo>
                    <a:lnTo>
                      <a:pt x="227" y="113"/>
                    </a:lnTo>
                    <a:lnTo>
                      <a:pt x="142" y="113"/>
                    </a:lnTo>
                    <a:lnTo>
                      <a:pt x="0" y="255"/>
                    </a:lnTo>
                    <a:lnTo>
                      <a:pt x="0" y="340"/>
                    </a:lnTo>
                    <a:lnTo>
                      <a:pt x="170" y="453"/>
                    </a:lnTo>
                    <a:lnTo>
                      <a:pt x="199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529" y="2558"/>
                <a:ext cx="255" cy="397"/>
              </a:xfrm>
              <a:custGeom>
                <a:avLst/>
                <a:gdLst>
                  <a:gd name="T0" fmla="*/ 0 w 255"/>
                  <a:gd name="T1" fmla="*/ 113 h 397"/>
                  <a:gd name="T2" fmla="*/ 57 w 255"/>
                  <a:gd name="T3" fmla="*/ 255 h 397"/>
                  <a:gd name="T4" fmla="*/ 0 w 255"/>
                  <a:gd name="T5" fmla="*/ 397 h 397"/>
                  <a:gd name="T6" fmla="*/ 29 w 255"/>
                  <a:gd name="T7" fmla="*/ 397 h 397"/>
                  <a:gd name="T8" fmla="*/ 199 w 255"/>
                  <a:gd name="T9" fmla="*/ 255 h 397"/>
                  <a:gd name="T10" fmla="*/ 170 w 255"/>
                  <a:gd name="T11" fmla="*/ 227 h 397"/>
                  <a:gd name="T12" fmla="*/ 227 w 255"/>
                  <a:gd name="T13" fmla="*/ 227 h 397"/>
                  <a:gd name="T14" fmla="*/ 255 w 255"/>
                  <a:gd name="T15" fmla="*/ 198 h 397"/>
                  <a:gd name="T16" fmla="*/ 227 w 255"/>
                  <a:gd name="T17" fmla="*/ 113 h 397"/>
                  <a:gd name="T18" fmla="*/ 255 w 255"/>
                  <a:gd name="T19" fmla="*/ 85 h 397"/>
                  <a:gd name="T20" fmla="*/ 255 w 255"/>
                  <a:gd name="T21" fmla="*/ 28 h 397"/>
                  <a:gd name="T22" fmla="*/ 170 w 255"/>
                  <a:gd name="T23" fmla="*/ 0 h 397"/>
                  <a:gd name="T24" fmla="*/ 85 w 255"/>
                  <a:gd name="T25" fmla="*/ 57 h 397"/>
                  <a:gd name="T26" fmla="*/ 0 w 255"/>
                  <a:gd name="T27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397">
                    <a:moveTo>
                      <a:pt x="0" y="113"/>
                    </a:moveTo>
                    <a:lnTo>
                      <a:pt x="57" y="255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199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31" y="2926"/>
                <a:ext cx="283" cy="170"/>
              </a:xfrm>
              <a:custGeom>
                <a:avLst/>
                <a:gdLst>
                  <a:gd name="T0" fmla="*/ 0 w 283"/>
                  <a:gd name="T1" fmla="*/ 29 h 170"/>
                  <a:gd name="T2" fmla="*/ 113 w 283"/>
                  <a:gd name="T3" fmla="*/ 0 h 170"/>
                  <a:gd name="T4" fmla="*/ 142 w 283"/>
                  <a:gd name="T5" fmla="*/ 29 h 170"/>
                  <a:gd name="T6" fmla="*/ 170 w 283"/>
                  <a:gd name="T7" fmla="*/ 85 h 170"/>
                  <a:gd name="T8" fmla="*/ 283 w 283"/>
                  <a:gd name="T9" fmla="*/ 85 h 170"/>
                  <a:gd name="T10" fmla="*/ 227 w 283"/>
                  <a:gd name="T11" fmla="*/ 170 h 170"/>
                  <a:gd name="T12" fmla="*/ 170 w 283"/>
                  <a:gd name="T13" fmla="*/ 170 h 170"/>
                  <a:gd name="T14" fmla="*/ 142 w 283"/>
                  <a:gd name="T15" fmla="*/ 142 h 170"/>
                  <a:gd name="T16" fmla="*/ 0 w 283"/>
                  <a:gd name="T17" fmla="*/ 142 h 170"/>
                  <a:gd name="T18" fmla="*/ 0 w 283"/>
                  <a:gd name="T19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170">
                    <a:moveTo>
                      <a:pt x="0" y="29"/>
                    </a:moveTo>
                    <a:lnTo>
                      <a:pt x="113" y="0"/>
                    </a:lnTo>
                    <a:lnTo>
                      <a:pt x="142" y="29"/>
                    </a:lnTo>
                    <a:lnTo>
                      <a:pt x="170" y="85"/>
                    </a:lnTo>
                    <a:lnTo>
                      <a:pt x="283" y="85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0" y="142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113735" y="3067768"/>
              <a:ext cx="8883996" cy="7329174"/>
              <a:chOff x="113735" y="3067768"/>
              <a:chExt cx="8883996" cy="732917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7463851" y="318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松江市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537791" y="306776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隠岐の島町</a:t>
                </a: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33028" y="4712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知夫村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113735" y="38354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西ノ島町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974726" y="4181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海士町</a:t>
                </a: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366148" y="100891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吉賀町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820852" y="93154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津和野町</a:t>
                </a: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4564281" y="70138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邑南町</a:t>
                </a: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5168326" y="5951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4538089" y="62155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川本町</a:t>
                </a: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6105526" y="5843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飯南町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7370877" y="51849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奥出雲町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6731511" y="45418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雲南市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457001" y="62699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江津市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55220" y="4058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安来市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538089" y="5122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723739" y="8427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益田市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936675" y="38975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593976" y="7303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浜田市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745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3735" y="2351088"/>
            <a:ext cx="9231878" cy="8459787"/>
            <a:chOff x="113735" y="2351088"/>
            <a:chExt cx="9231878" cy="8459787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300038" y="3070225"/>
              <a:ext cx="3960812" cy="2430463"/>
            </a:xfrm>
            <a:custGeom>
              <a:avLst/>
              <a:gdLst>
                <a:gd name="T0" fmla="*/ 0 w 2495"/>
                <a:gd name="T1" fmla="*/ 1531 h 1531"/>
                <a:gd name="T2" fmla="*/ 964 w 2495"/>
                <a:gd name="T3" fmla="*/ 1531 h 1531"/>
                <a:gd name="T4" fmla="*/ 2495 w 2495"/>
                <a:gd name="T5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5" h="1531">
                  <a:moveTo>
                    <a:pt x="0" y="1531"/>
                  </a:moveTo>
                  <a:lnTo>
                    <a:pt x="964" y="1531"/>
                  </a:lnTo>
                  <a:lnTo>
                    <a:pt x="249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643" name="Group 283"/>
            <p:cNvGrpSpPr>
              <a:grpSpLocks/>
            </p:cNvGrpSpPr>
            <p:nvPr/>
          </p:nvGrpSpPr>
          <p:grpSpPr bwMode="auto">
            <a:xfrm>
              <a:off x="209550" y="2351088"/>
              <a:ext cx="9136063" cy="8459787"/>
              <a:chOff x="132" y="1481"/>
              <a:chExt cx="5755" cy="532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671" y="6046"/>
                <a:ext cx="963" cy="764"/>
              </a:xfrm>
              <a:custGeom>
                <a:avLst/>
                <a:gdLst>
                  <a:gd name="T0" fmla="*/ 283 w 964"/>
                  <a:gd name="T1" fmla="*/ 28 h 765"/>
                  <a:gd name="T2" fmla="*/ 255 w 964"/>
                  <a:gd name="T3" fmla="*/ 85 h 765"/>
                  <a:gd name="T4" fmla="*/ 142 w 964"/>
                  <a:gd name="T5" fmla="*/ 142 h 765"/>
                  <a:gd name="T6" fmla="*/ 113 w 964"/>
                  <a:gd name="T7" fmla="*/ 227 h 765"/>
                  <a:gd name="T8" fmla="*/ 85 w 964"/>
                  <a:gd name="T9" fmla="*/ 340 h 765"/>
                  <a:gd name="T10" fmla="*/ 0 w 964"/>
                  <a:gd name="T11" fmla="*/ 425 h 765"/>
                  <a:gd name="T12" fmla="*/ 28 w 964"/>
                  <a:gd name="T13" fmla="*/ 538 h 765"/>
                  <a:gd name="T14" fmla="*/ 28 w 964"/>
                  <a:gd name="T15" fmla="*/ 595 h 765"/>
                  <a:gd name="T16" fmla="*/ 85 w 964"/>
                  <a:gd name="T17" fmla="*/ 652 h 765"/>
                  <a:gd name="T18" fmla="*/ 113 w 964"/>
                  <a:gd name="T19" fmla="*/ 709 h 765"/>
                  <a:gd name="T20" fmla="*/ 170 w 964"/>
                  <a:gd name="T21" fmla="*/ 709 h 765"/>
                  <a:gd name="T22" fmla="*/ 170 w 964"/>
                  <a:gd name="T23" fmla="*/ 737 h 765"/>
                  <a:gd name="T24" fmla="*/ 227 w 964"/>
                  <a:gd name="T25" fmla="*/ 737 h 765"/>
                  <a:gd name="T26" fmla="*/ 255 w 964"/>
                  <a:gd name="T27" fmla="*/ 709 h 765"/>
                  <a:gd name="T28" fmla="*/ 369 w 964"/>
                  <a:gd name="T29" fmla="*/ 765 h 765"/>
                  <a:gd name="T30" fmla="*/ 425 w 964"/>
                  <a:gd name="T31" fmla="*/ 709 h 765"/>
                  <a:gd name="T32" fmla="*/ 425 w 964"/>
                  <a:gd name="T33" fmla="*/ 680 h 765"/>
                  <a:gd name="T34" fmla="*/ 454 w 964"/>
                  <a:gd name="T35" fmla="*/ 680 h 765"/>
                  <a:gd name="T36" fmla="*/ 510 w 964"/>
                  <a:gd name="T37" fmla="*/ 624 h 765"/>
                  <a:gd name="T38" fmla="*/ 595 w 964"/>
                  <a:gd name="T39" fmla="*/ 652 h 765"/>
                  <a:gd name="T40" fmla="*/ 624 w 964"/>
                  <a:gd name="T41" fmla="*/ 737 h 765"/>
                  <a:gd name="T42" fmla="*/ 680 w 964"/>
                  <a:gd name="T43" fmla="*/ 709 h 765"/>
                  <a:gd name="T44" fmla="*/ 680 w 964"/>
                  <a:gd name="T45" fmla="*/ 680 h 765"/>
                  <a:gd name="T46" fmla="*/ 709 w 964"/>
                  <a:gd name="T47" fmla="*/ 652 h 765"/>
                  <a:gd name="T48" fmla="*/ 709 w 964"/>
                  <a:gd name="T49" fmla="*/ 567 h 765"/>
                  <a:gd name="T50" fmla="*/ 765 w 964"/>
                  <a:gd name="T51" fmla="*/ 567 h 765"/>
                  <a:gd name="T52" fmla="*/ 794 w 964"/>
                  <a:gd name="T53" fmla="*/ 510 h 765"/>
                  <a:gd name="T54" fmla="*/ 850 w 964"/>
                  <a:gd name="T55" fmla="*/ 482 h 765"/>
                  <a:gd name="T56" fmla="*/ 822 w 964"/>
                  <a:gd name="T57" fmla="*/ 397 h 765"/>
                  <a:gd name="T58" fmla="*/ 765 w 964"/>
                  <a:gd name="T59" fmla="*/ 283 h 765"/>
                  <a:gd name="T60" fmla="*/ 765 w 964"/>
                  <a:gd name="T61" fmla="*/ 227 h 765"/>
                  <a:gd name="T62" fmla="*/ 850 w 964"/>
                  <a:gd name="T63" fmla="*/ 227 h 765"/>
                  <a:gd name="T64" fmla="*/ 850 w 964"/>
                  <a:gd name="T65" fmla="*/ 170 h 765"/>
                  <a:gd name="T66" fmla="*/ 907 w 964"/>
                  <a:gd name="T67" fmla="*/ 85 h 765"/>
                  <a:gd name="T68" fmla="*/ 964 w 964"/>
                  <a:gd name="T69" fmla="*/ 85 h 765"/>
                  <a:gd name="T70" fmla="*/ 936 w 964"/>
                  <a:gd name="T71" fmla="*/ 57 h 765"/>
                  <a:gd name="T72" fmla="*/ 822 w 964"/>
                  <a:gd name="T73" fmla="*/ 85 h 765"/>
                  <a:gd name="T74" fmla="*/ 765 w 964"/>
                  <a:gd name="T75" fmla="*/ 142 h 765"/>
                  <a:gd name="T76" fmla="*/ 765 w 964"/>
                  <a:gd name="T77" fmla="*/ 57 h 765"/>
                  <a:gd name="T78" fmla="*/ 652 w 964"/>
                  <a:gd name="T79" fmla="*/ 57 h 765"/>
                  <a:gd name="T80" fmla="*/ 567 w 964"/>
                  <a:gd name="T81" fmla="*/ 85 h 765"/>
                  <a:gd name="T82" fmla="*/ 539 w 964"/>
                  <a:gd name="T83" fmla="*/ 57 h 765"/>
                  <a:gd name="T84" fmla="*/ 454 w 964"/>
                  <a:gd name="T85" fmla="*/ 85 h 765"/>
                  <a:gd name="T86" fmla="*/ 425 w 964"/>
                  <a:gd name="T87" fmla="*/ 57 h 765"/>
                  <a:gd name="T88" fmla="*/ 369 w 964"/>
                  <a:gd name="T89" fmla="*/ 57 h 765"/>
                  <a:gd name="T90" fmla="*/ 340 w 964"/>
                  <a:gd name="T91" fmla="*/ 0 h 765"/>
                  <a:gd name="T92" fmla="*/ 283 w 964"/>
                  <a:gd name="T93" fmla="*/ 0 h 765"/>
                  <a:gd name="T94" fmla="*/ 283 w 964"/>
                  <a:gd name="T95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765">
                    <a:moveTo>
                      <a:pt x="283" y="28"/>
                    </a:moveTo>
                    <a:lnTo>
                      <a:pt x="255" y="85"/>
                    </a:lnTo>
                    <a:lnTo>
                      <a:pt x="142" y="142"/>
                    </a:lnTo>
                    <a:lnTo>
                      <a:pt x="113" y="227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28" y="538"/>
                    </a:lnTo>
                    <a:lnTo>
                      <a:pt x="28" y="595"/>
                    </a:lnTo>
                    <a:lnTo>
                      <a:pt x="85" y="652"/>
                    </a:lnTo>
                    <a:lnTo>
                      <a:pt x="113" y="709"/>
                    </a:lnTo>
                    <a:lnTo>
                      <a:pt x="170" y="709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55" y="709"/>
                    </a:lnTo>
                    <a:lnTo>
                      <a:pt x="369" y="765"/>
                    </a:lnTo>
                    <a:lnTo>
                      <a:pt x="425" y="709"/>
                    </a:lnTo>
                    <a:lnTo>
                      <a:pt x="425" y="680"/>
                    </a:lnTo>
                    <a:lnTo>
                      <a:pt x="454" y="680"/>
                    </a:lnTo>
                    <a:lnTo>
                      <a:pt x="510" y="624"/>
                    </a:lnTo>
                    <a:lnTo>
                      <a:pt x="595" y="652"/>
                    </a:lnTo>
                    <a:lnTo>
                      <a:pt x="624" y="737"/>
                    </a:lnTo>
                    <a:lnTo>
                      <a:pt x="680" y="709"/>
                    </a:lnTo>
                    <a:lnTo>
                      <a:pt x="680" y="680"/>
                    </a:lnTo>
                    <a:lnTo>
                      <a:pt x="709" y="652"/>
                    </a:lnTo>
                    <a:lnTo>
                      <a:pt x="709" y="567"/>
                    </a:lnTo>
                    <a:lnTo>
                      <a:pt x="765" y="567"/>
                    </a:lnTo>
                    <a:lnTo>
                      <a:pt x="794" y="510"/>
                    </a:lnTo>
                    <a:lnTo>
                      <a:pt x="850" y="482"/>
                    </a:lnTo>
                    <a:lnTo>
                      <a:pt x="822" y="397"/>
                    </a:lnTo>
                    <a:lnTo>
                      <a:pt x="765" y="283"/>
                    </a:lnTo>
                    <a:lnTo>
                      <a:pt x="765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07" y="85"/>
                    </a:lnTo>
                    <a:lnTo>
                      <a:pt x="964" y="85"/>
                    </a:lnTo>
                    <a:lnTo>
                      <a:pt x="936" y="57"/>
                    </a:lnTo>
                    <a:lnTo>
                      <a:pt x="822" y="85"/>
                    </a:lnTo>
                    <a:lnTo>
                      <a:pt x="765" y="142"/>
                    </a:lnTo>
                    <a:lnTo>
                      <a:pt x="765" y="57"/>
                    </a:lnTo>
                    <a:lnTo>
                      <a:pt x="652" y="57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369" y="57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331" y="5591"/>
                <a:ext cx="1020" cy="709"/>
              </a:xfrm>
              <a:custGeom>
                <a:avLst/>
                <a:gdLst>
                  <a:gd name="T0" fmla="*/ 453 w 1020"/>
                  <a:gd name="T1" fmla="*/ 681 h 709"/>
                  <a:gd name="T2" fmla="*/ 482 w 1020"/>
                  <a:gd name="T3" fmla="*/ 596 h 709"/>
                  <a:gd name="T4" fmla="*/ 595 w 1020"/>
                  <a:gd name="T5" fmla="*/ 539 h 709"/>
                  <a:gd name="T6" fmla="*/ 623 w 1020"/>
                  <a:gd name="T7" fmla="*/ 482 h 709"/>
                  <a:gd name="T8" fmla="*/ 623 w 1020"/>
                  <a:gd name="T9" fmla="*/ 454 h 709"/>
                  <a:gd name="T10" fmla="*/ 680 w 1020"/>
                  <a:gd name="T11" fmla="*/ 454 h 709"/>
                  <a:gd name="T12" fmla="*/ 709 w 1020"/>
                  <a:gd name="T13" fmla="*/ 511 h 709"/>
                  <a:gd name="T14" fmla="*/ 765 w 1020"/>
                  <a:gd name="T15" fmla="*/ 511 h 709"/>
                  <a:gd name="T16" fmla="*/ 794 w 1020"/>
                  <a:gd name="T17" fmla="*/ 539 h 709"/>
                  <a:gd name="T18" fmla="*/ 879 w 1020"/>
                  <a:gd name="T19" fmla="*/ 511 h 709"/>
                  <a:gd name="T20" fmla="*/ 907 w 1020"/>
                  <a:gd name="T21" fmla="*/ 539 h 709"/>
                  <a:gd name="T22" fmla="*/ 992 w 1020"/>
                  <a:gd name="T23" fmla="*/ 511 h 709"/>
                  <a:gd name="T24" fmla="*/ 1020 w 1020"/>
                  <a:gd name="T25" fmla="*/ 454 h 709"/>
                  <a:gd name="T26" fmla="*/ 1020 w 1020"/>
                  <a:gd name="T27" fmla="*/ 369 h 709"/>
                  <a:gd name="T28" fmla="*/ 964 w 1020"/>
                  <a:gd name="T29" fmla="*/ 340 h 709"/>
                  <a:gd name="T30" fmla="*/ 935 w 1020"/>
                  <a:gd name="T31" fmla="*/ 369 h 709"/>
                  <a:gd name="T32" fmla="*/ 850 w 1020"/>
                  <a:gd name="T33" fmla="*/ 369 h 709"/>
                  <a:gd name="T34" fmla="*/ 822 w 1020"/>
                  <a:gd name="T35" fmla="*/ 312 h 709"/>
                  <a:gd name="T36" fmla="*/ 794 w 1020"/>
                  <a:gd name="T37" fmla="*/ 199 h 709"/>
                  <a:gd name="T38" fmla="*/ 879 w 1020"/>
                  <a:gd name="T39" fmla="*/ 170 h 709"/>
                  <a:gd name="T40" fmla="*/ 850 w 1020"/>
                  <a:gd name="T41" fmla="*/ 142 h 709"/>
                  <a:gd name="T42" fmla="*/ 879 w 1020"/>
                  <a:gd name="T43" fmla="*/ 85 h 709"/>
                  <a:gd name="T44" fmla="*/ 822 w 1020"/>
                  <a:gd name="T45" fmla="*/ 57 h 709"/>
                  <a:gd name="T46" fmla="*/ 822 w 1020"/>
                  <a:gd name="T47" fmla="*/ 0 h 709"/>
                  <a:gd name="T48" fmla="*/ 709 w 1020"/>
                  <a:gd name="T49" fmla="*/ 29 h 709"/>
                  <a:gd name="T50" fmla="*/ 652 w 1020"/>
                  <a:gd name="T51" fmla="*/ 114 h 709"/>
                  <a:gd name="T52" fmla="*/ 567 w 1020"/>
                  <a:gd name="T53" fmla="*/ 85 h 709"/>
                  <a:gd name="T54" fmla="*/ 567 w 1020"/>
                  <a:gd name="T55" fmla="*/ 57 h 709"/>
                  <a:gd name="T56" fmla="*/ 510 w 1020"/>
                  <a:gd name="T57" fmla="*/ 85 h 709"/>
                  <a:gd name="T58" fmla="*/ 482 w 1020"/>
                  <a:gd name="T59" fmla="*/ 57 h 709"/>
                  <a:gd name="T60" fmla="*/ 340 w 1020"/>
                  <a:gd name="T61" fmla="*/ 85 h 709"/>
                  <a:gd name="T62" fmla="*/ 340 w 1020"/>
                  <a:gd name="T63" fmla="*/ 114 h 709"/>
                  <a:gd name="T64" fmla="*/ 312 w 1020"/>
                  <a:gd name="T65" fmla="*/ 114 h 709"/>
                  <a:gd name="T66" fmla="*/ 255 w 1020"/>
                  <a:gd name="T67" fmla="*/ 142 h 709"/>
                  <a:gd name="T68" fmla="*/ 198 w 1020"/>
                  <a:gd name="T69" fmla="*/ 114 h 709"/>
                  <a:gd name="T70" fmla="*/ 142 w 1020"/>
                  <a:gd name="T71" fmla="*/ 142 h 709"/>
                  <a:gd name="T72" fmla="*/ 142 w 1020"/>
                  <a:gd name="T73" fmla="*/ 255 h 709"/>
                  <a:gd name="T74" fmla="*/ 0 w 1020"/>
                  <a:gd name="T75" fmla="*/ 369 h 709"/>
                  <a:gd name="T76" fmla="*/ 56 w 1020"/>
                  <a:gd name="T77" fmla="*/ 425 h 709"/>
                  <a:gd name="T78" fmla="*/ 85 w 1020"/>
                  <a:gd name="T79" fmla="*/ 511 h 709"/>
                  <a:gd name="T80" fmla="*/ 113 w 1020"/>
                  <a:gd name="T81" fmla="*/ 511 h 709"/>
                  <a:gd name="T82" fmla="*/ 113 w 1020"/>
                  <a:gd name="T83" fmla="*/ 652 h 709"/>
                  <a:gd name="T84" fmla="*/ 198 w 1020"/>
                  <a:gd name="T85" fmla="*/ 709 h 709"/>
                  <a:gd name="T86" fmla="*/ 255 w 1020"/>
                  <a:gd name="T87" fmla="*/ 709 h 709"/>
                  <a:gd name="T88" fmla="*/ 312 w 1020"/>
                  <a:gd name="T89" fmla="*/ 681 h 709"/>
                  <a:gd name="T90" fmla="*/ 453 w 1020"/>
                  <a:gd name="T91" fmla="*/ 681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20" h="709">
                    <a:moveTo>
                      <a:pt x="453" y="681"/>
                    </a:moveTo>
                    <a:lnTo>
                      <a:pt x="482" y="596"/>
                    </a:lnTo>
                    <a:lnTo>
                      <a:pt x="595" y="539"/>
                    </a:lnTo>
                    <a:lnTo>
                      <a:pt x="623" y="482"/>
                    </a:lnTo>
                    <a:lnTo>
                      <a:pt x="623" y="454"/>
                    </a:lnTo>
                    <a:lnTo>
                      <a:pt x="680" y="454"/>
                    </a:lnTo>
                    <a:lnTo>
                      <a:pt x="709" y="511"/>
                    </a:lnTo>
                    <a:lnTo>
                      <a:pt x="765" y="511"/>
                    </a:lnTo>
                    <a:lnTo>
                      <a:pt x="794" y="539"/>
                    </a:lnTo>
                    <a:lnTo>
                      <a:pt x="879" y="511"/>
                    </a:lnTo>
                    <a:lnTo>
                      <a:pt x="907" y="539"/>
                    </a:lnTo>
                    <a:lnTo>
                      <a:pt x="992" y="511"/>
                    </a:lnTo>
                    <a:lnTo>
                      <a:pt x="1020" y="454"/>
                    </a:lnTo>
                    <a:lnTo>
                      <a:pt x="1020" y="369"/>
                    </a:lnTo>
                    <a:lnTo>
                      <a:pt x="964" y="340"/>
                    </a:lnTo>
                    <a:lnTo>
                      <a:pt x="935" y="369"/>
                    </a:lnTo>
                    <a:lnTo>
                      <a:pt x="850" y="369"/>
                    </a:lnTo>
                    <a:lnTo>
                      <a:pt x="822" y="312"/>
                    </a:lnTo>
                    <a:lnTo>
                      <a:pt x="794" y="199"/>
                    </a:lnTo>
                    <a:lnTo>
                      <a:pt x="879" y="170"/>
                    </a:lnTo>
                    <a:lnTo>
                      <a:pt x="850" y="142"/>
                    </a:lnTo>
                    <a:lnTo>
                      <a:pt x="879" y="85"/>
                    </a:lnTo>
                    <a:lnTo>
                      <a:pt x="822" y="57"/>
                    </a:lnTo>
                    <a:lnTo>
                      <a:pt x="822" y="0"/>
                    </a:lnTo>
                    <a:lnTo>
                      <a:pt x="709" y="29"/>
                    </a:lnTo>
                    <a:lnTo>
                      <a:pt x="652" y="114"/>
                    </a:lnTo>
                    <a:lnTo>
                      <a:pt x="567" y="85"/>
                    </a:lnTo>
                    <a:lnTo>
                      <a:pt x="567" y="57"/>
                    </a:lnTo>
                    <a:lnTo>
                      <a:pt x="510" y="85"/>
                    </a:lnTo>
                    <a:lnTo>
                      <a:pt x="482" y="57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12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42" y="142"/>
                    </a:lnTo>
                    <a:lnTo>
                      <a:pt x="142" y="255"/>
                    </a:lnTo>
                    <a:lnTo>
                      <a:pt x="0" y="369"/>
                    </a:lnTo>
                    <a:lnTo>
                      <a:pt x="56" y="425"/>
                    </a:lnTo>
                    <a:lnTo>
                      <a:pt x="85" y="511"/>
                    </a:lnTo>
                    <a:lnTo>
                      <a:pt x="113" y="511"/>
                    </a:lnTo>
                    <a:lnTo>
                      <a:pt x="113" y="652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312" y="681"/>
                    </a:lnTo>
                    <a:lnTo>
                      <a:pt x="453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416" y="4939"/>
                <a:ext cx="1587" cy="1248"/>
              </a:xfrm>
              <a:custGeom>
                <a:avLst/>
                <a:gdLst>
                  <a:gd name="T0" fmla="*/ 1191 w 1587"/>
                  <a:gd name="T1" fmla="*/ 1163 h 1248"/>
                  <a:gd name="T2" fmla="*/ 1020 w 1587"/>
                  <a:gd name="T3" fmla="*/ 1248 h 1248"/>
                  <a:gd name="T4" fmla="*/ 907 w 1587"/>
                  <a:gd name="T5" fmla="*/ 1163 h 1248"/>
                  <a:gd name="T6" fmla="*/ 935 w 1587"/>
                  <a:gd name="T7" fmla="*/ 1021 h 1248"/>
                  <a:gd name="T8" fmla="*/ 850 w 1587"/>
                  <a:gd name="T9" fmla="*/ 1021 h 1248"/>
                  <a:gd name="T10" fmla="*/ 737 w 1587"/>
                  <a:gd name="T11" fmla="*/ 964 h 1248"/>
                  <a:gd name="T12" fmla="*/ 794 w 1587"/>
                  <a:gd name="T13" fmla="*/ 822 h 1248"/>
                  <a:gd name="T14" fmla="*/ 794 w 1587"/>
                  <a:gd name="T15" fmla="*/ 737 h 1248"/>
                  <a:gd name="T16" fmla="*/ 737 w 1587"/>
                  <a:gd name="T17" fmla="*/ 652 h 1248"/>
                  <a:gd name="T18" fmla="*/ 567 w 1587"/>
                  <a:gd name="T19" fmla="*/ 766 h 1248"/>
                  <a:gd name="T20" fmla="*/ 482 w 1587"/>
                  <a:gd name="T21" fmla="*/ 709 h 1248"/>
                  <a:gd name="T22" fmla="*/ 397 w 1587"/>
                  <a:gd name="T23" fmla="*/ 709 h 1248"/>
                  <a:gd name="T24" fmla="*/ 255 w 1587"/>
                  <a:gd name="T25" fmla="*/ 766 h 1248"/>
                  <a:gd name="T26" fmla="*/ 170 w 1587"/>
                  <a:gd name="T27" fmla="*/ 794 h 1248"/>
                  <a:gd name="T28" fmla="*/ 85 w 1587"/>
                  <a:gd name="T29" fmla="*/ 681 h 1248"/>
                  <a:gd name="T30" fmla="*/ 57 w 1587"/>
                  <a:gd name="T31" fmla="*/ 624 h 1248"/>
                  <a:gd name="T32" fmla="*/ 57 w 1587"/>
                  <a:gd name="T33" fmla="*/ 454 h 1248"/>
                  <a:gd name="T34" fmla="*/ 0 w 1587"/>
                  <a:gd name="T35" fmla="*/ 312 h 1248"/>
                  <a:gd name="T36" fmla="*/ 368 w 1587"/>
                  <a:gd name="T37" fmla="*/ 284 h 1248"/>
                  <a:gd name="T38" fmla="*/ 595 w 1587"/>
                  <a:gd name="T39" fmla="*/ 85 h 1248"/>
                  <a:gd name="T40" fmla="*/ 652 w 1587"/>
                  <a:gd name="T41" fmla="*/ 0 h 1248"/>
                  <a:gd name="T42" fmla="*/ 907 w 1587"/>
                  <a:gd name="T43" fmla="*/ 170 h 1248"/>
                  <a:gd name="T44" fmla="*/ 1049 w 1587"/>
                  <a:gd name="T45" fmla="*/ 199 h 1248"/>
                  <a:gd name="T46" fmla="*/ 1162 w 1587"/>
                  <a:gd name="T47" fmla="*/ 227 h 1248"/>
                  <a:gd name="T48" fmla="*/ 1332 w 1587"/>
                  <a:gd name="T49" fmla="*/ 255 h 1248"/>
                  <a:gd name="T50" fmla="*/ 1446 w 1587"/>
                  <a:gd name="T51" fmla="*/ 199 h 1248"/>
                  <a:gd name="T52" fmla="*/ 1502 w 1587"/>
                  <a:gd name="T53" fmla="*/ 255 h 1248"/>
                  <a:gd name="T54" fmla="*/ 1587 w 1587"/>
                  <a:gd name="T55" fmla="*/ 284 h 1248"/>
                  <a:gd name="T56" fmla="*/ 1446 w 1587"/>
                  <a:gd name="T57" fmla="*/ 567 h 1248"/>
                  <a:gd name="T58" fmla="*/ 1502 w 1587"/>
                  <a:gd name="T59" fmla="*/ 652 h 1248"/>
                  <a:gd name="T60" fmla="*/ 1446 w 1587"/>
                  <a:gd name="T61" fmla="*/ 822 h 1248"/>
                  <a:gd name="T62" fmla="*/ 1219 w 1587"/>
                  <a:gd name="T63" fmla="*/ 936 h 1248"/>
                  <a:gd name="T64" fmla="*/ 1247 w 1587"/>
                  <a:gd name="T65" fmla="*/ 1077 h 1248"/>
                  <a:gd name="T66" fmla="*/ 1276 w 1587"/>
                  <a:gd name="T67" fmla="*/ 1163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7" h="1248">
                    <a:moveTo>
                      <a:pt x="1219" y="1191"/>
                    </a:moveTo>
                    <a:lnTo>
                      <a:pt x="1191" y="1163"/>
                    </a:lnTo>
                    <a:lnTo>
                      <a:pt x="1077" y="1191"/>
                    </a:lnTo>
                    <a:lnTo>
                      <a:pt x="1020" y="1248"/>
                    </a:lnTo>
                    <a:lnTo>
                      <a:pt x="1020" y="1163"/>
                    </a:lnTo>
                    <a:lnTo>
                      <a:pt x="907" y="1163"/>
                    </a:lnTo>
                    <a:lnTo>
                      <a:pt x="935" y="1106"/>
                    </a:lnTo>
                    <a:lnTo>
                      <a:pt x="935" y="1021"/>
                    </a:lnTo>
                    <a:lnTo>
                      <a:pt x="879" y="992"/>
                    </a:lnTo>
                    <a:lnTo>
                      <a:pt x="850" y="1021"/>
                    </a:lnTo>
                    <a:lnTo>
                      <a:pt x="765" y="1021"/>
                    </a:lnTo>
                    <a:lnTo>
                      <a:pt x="737" y="964"/>
                    </a:lnTo>
                    <a:lnTo>
                      <a:pt x="709" y="851"/>
                    </a:lnTo>
                    <a:lnTo>
                      <a:pt x="794" y="822"/>
                    </a:lnTo>
                    <a:lnTo>
                      <a:pt x="765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37" y="652"/>
                    </a:lnTo>
                    <a:lnTo>
                      <a:pt x="624" y="681"/>
                    </a:lnTo>
                    <a:lnTo>
                      <a:pt x="567" y="766"/>
                    </a:lnTo>
                    <a:lnTo>
                      <a:pt x="482" y="737"/>
                    </a:lnTo>
                    <a:lnTo>
                      <a:pt x="482" y="709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255" y="737"/>
                    </a:lnTo>
                    <a:lnTo>
                      <a:pt x="255" y="766"/>
                    </a:lnTo>
                    <a:lnTo>
                      <a:pt x="227" y="766"/>
                    </a:lnTo>
                    <a:lnTo>
                      <a:pt x="170" y="794"/>
                    </a:lnTo>
                    <a:lnTo>
                      <a:pt x="113" y="766"/>
                    </a:lnTo>
                    <a:lnTo>
                      <a:pt x="85" y="681"/>
                    </a:lnTo>
                    <a:lnTo>
                      <a:pt x="85" y="624"/>
                    </a:lnTo>
                    <a:lnTo>
                      <a:pt x="57" y="624"/>
                    </a:lnTo>
                    <a:lnTo>
                      <a:pt x="0" y="567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368" y="284"/>
                    </a:lnTo>
                    <a:lnTo>
                      <a:pt x="567" y="142"/>
                    </a:lnTo>
                    <a:lnTo>
                      <a:pt x="595" y="85"/>
                    </a:lnTo>
                    <a:lnTo>
                      <a:pt x="567" y="29"/>
                    </a:lnTo>
                    <a:lnTo>
                      <a:pt x="652" y="0"/>
                    </a:lnTo>
                    <a:lnTo>
                      <a:pt x="794" y="57"/>
                    </a:lnTo>
                    <a:lnTo>
                      <a:pt x="907" y="170"/>
                    </a:lnTo>
                    <a:lnTo>
                      <a:pt x="1020" y="199"/>
                    </a:lnTo>
                    <a:lnTo>
                      <a:pt x="1049" y="199"/>
                    </a:lnTo>
                    <a:lnTo>
                      <a:pt x="1105" y="227"/>
                    </a:lnTo>
                    <a:lnTo>
                      <a:pt x="1162" y="227"/>
                    </a:lnTo>
                    <a:lnTo>
                      <a:pt x="1191" y="170"/>
                    </a:lnTo>
                    <a:lnTo>
                      <a:pt x="1332" y="255"/>
                    </a:lnTo>
                    <a:lnTo>
                      <a:pt x="1389" y="170"/>
                    </a:lnTo>
                    <a:lnTo>
                      <a:pt x="1446" y="199"/>
                    </a:lnTo>
                    <a:lnTo>
                      <a:pt x="1474" y="170"/>
                    </a:lnTo>
                    <a:lnTo>
                      <a:pt x="1502" y="255"/>
                    </a:lnTo>
                    <a:lnTo>
                      <a:pt x="1531" y="284"/>
                    </a:lnTo>
                    <a:lnTo>
                      <a:pt x="1587" y="284"/>
                    </a:lnTo>
                    <a:lnTo>
                      <a:pt x="1587" y="312"/>
                    </a:lnTo>
                    <a:lnTo>
                      <a:pt x="1446" y="567"/>
                    </a:lnTo>
                    <a:lnTo>
                      <a:pt x="1417" y="624"/>
                    </a:lnTo>
                    <a:lnTo>
                      <a:pt x="1502" y="652"/>
                    </a:lnTo>
                    <a:lnTo>
                      <a:pt x="1446" y="737"/>
                    </a:lnTo>
                    <a:lnTo>
                      <a:pt x="1446" y="822"/>
                    </a:lnTo>
                    <a:lnTo>
                      <a:pt x="1332" y="907"/>
                    </a:lnTo>
                    <a:lnTo>
                      <a:pt x="1219" y="936"/>
                    </a:lnTo>
                    <a:lnTo>
                      <a:pt x="1191" y="1049"/>
                    </a:lnTo>
                    <a:lnTo>
                      <a:pt x="1247" y="1077"/>
                    </a:lnTo>
                    <a:lnTo>
                      <a:pt x="1276" y="1134"/>
                    </a:lnTo>
                    <a:lnTo>
                      <a:pt x="1276" y="1163"/>
                    </a:lnTo>
                    <a:lnTo>
                      <a:pt x="1219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068" y="4089"/>
                <a:ext cx="1701" cy="1105"/>
              </a:xfrm>
              <a:custGeom>
                <a:avLst/>
                <a:gdLst>
                  <a:gd name="T0" fmla="*/ 142 w 1701"/>
                  <a:gd name="T1" fmla="*/ 907 h 1105"/>
                  <a:gd name="T2" fmla="*/ 368 w 1701"/>
                  <a:gd name="T3" fmla="*/ 1049 h 1105"/>
                  <a:gd name="T4" fmla="*/ 453 w 1701"/>
                  <a:gd name="T5" fmla="*/ 1077 h 1105"/>
                  <a:gd name="T6" fmla="*/ 539 w 1701"/>
                  <a:gd name="T7" fmla="*/ 1020 h 1105"/>
                  <a:gd name="T8" fmla="*/ 737 w 1701"/>
                  <a:gd name="T9" fmla="*/ 1020 h 1105"/>
                  <a:gd name="T10" fmla="*/ 822 w 1701"/>
                  <a:gd name="T11" fmla="*/ 1020 h 1105"/>
                  <a:gd name="T12" fmla="*/ 879 w 1701"/>
                  <a:gd name="T13" fmla="*/ 1049 h 1105"/>
                  <a:gd name="T14" fmla="*/ 1049 w 1701"/>
                  <a:gd name="T15" fmla="*/ 879 h 1105"/>
                  <a:gd name="T16" fmla="*/ 1134 w 1701"/>
                  <a:gd name="T17" fmla="*/ 879 h 1105"/>
                  <a:gd name="T18" fmla="*/ 1191 w 1701"/>
                  <a:gd name="T19" fmla="*/ 793 h 1105"/>
                  <a:gd name="T20" fmla="*/ 1191 w 1701"/>
                  <a:gd name="T21" fmla="*/ 680 h 1105"/>
                  <a:gd name="T22" fmla="*/ 1332 w 1701"/>
                  <a:gd name="T23" fmla="*/ 708 h 1105"/>
                  <a:gd name="T24" fmla="*/ 1389 w 1701"/>
                  <a:gd name="T25" fmla="*/ 793 h 1105"/>
                  <a:gd name="T26" fmla="*/ 1474 w 1701"/>
                  <a:gd name="T27" fmla="*/ 737 h 1105"/>
                  <a:gd name="T28" fmla="*/ 1616 w 1701"/>
                  <a:gd name="T29" fmla="*/ 708 h 1105"/>
                  <a:gd name="T30" fmla="*/ 1673 w 1701"/>
                  <a:gd name="T31" fmla="*/ 652 h 1105"/>
                  <a:gd name="T32" fmla="*/ 1701 w 1701"/>
                  <a:gd name="T33" fmla="*/ 510 h 1105"/>
                  <a:gd name="T34" fmla="*/ 1559 w 1701"/>
                  <a:gd name="T35" fmla="*/ 453 h 1105"/>
                  <a:gd name="T36" fmla="*/ 1417 w 1701"/>
                  <a:gd name="T37" fmla="*/ 283 h 1105"/>
                  <a:gd name="T38" fmla="*/ 1276 w 1701"/>
                  <a:gd name="T39" fmla="*/ 312 h 1105"/>
                  <a:gd name="T40" fmla="*/ 1219 w 1701"/>
                  <a:gd name="T41" fmla="*/ 198 h 1105"/>
                  <a:gd name="T42" fmla="*/ 1162 w 1701"/>
                  <a:gd name="T43" fmla="*/ 113 h 1105"/>
                  <a:gd name="T44" fmla="*/ 1020 w 1701"/>
                  <a:gd name="T45" fmla="*/ 170 h 1105"/>
                  <a:gd name="T46" fmla="*/ 1020 w 1701"/>
                  <a:gd name="T47" fmla="*/ 56 h 1105"/>
                  <a:gd name="T48" fmla="*/ 907 w 1701"/>
                  <a:gd name="T49" fmla="*/ 113 h 1105"/>
                  <a:gd name="T50" fmla="*/ 822 w 1701"/>
                  <a:gd name="T51" fmla="*/ 56 h 1105"/>
                  <a:gd name="T52" fmla="*/ 737 w 1701"/>
                  <a:gd name="T53" fmla="*/ 141 h 1105"/>
                  <a:gd name="T54" fmla="*/ 624 w 1701"/>
                  <a:gd name="T55" fmla="*/ 198 h 1105"/>
                  <a:gd name="T56" fmla="*/ 567 w 1701"/>
                  <a:gd name="T57" fmla="*/ 255 h 1105"/>
                  <a:gd name="T58" fmla="*/ 539 w 1701"/>
                  <a:gd name="T59" fmla="*/ 368 h 1105"/>
                  <a:gd name="T60" fmla="*/ 397 w 1701"/>
                  <a:gd name="T61" fmla="*/ 425 h 1105"/>
                  <a:gd name="T62" fmla="*/ 227 w 1701"/>
                  <a:gd name="T63" fmla="*/ 623 h 1105"/>
                  <a:gd name="T64" fmla="*/ 28 w 1701"/>
                  <a:gd name="T65" fmla="*/ 793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1105">
                    <a:moveTo>
                      <a:pt x="0" y="850"/>
                    </a:moveTo>
                    <a:lnTo>
                      <a:pt x="142" y="907"/>
                    </a:lnTo>
                    <a:lnTo>
                      <a:pt x="255" y="1020"/>
                    </a:lnTo>
                    <a:lnTo>
                      <a:pt x="368" y="1049"/>
                    </a:lnTo>
                    <a:lnTo>
                      <a:pt x="397" y="1049"/>
                    </a:lnTo>
                    <a:lnTo>
                      <a:pt x="453" y="1077"/>
                    </a:lnTo>
                    <a:lnTo>
                      <a:pt x="510" y="1077"/>
                    </a:lnTo>
                    <a:lnTo>
                      <a:pt x="539" y="1020"/>
                    </a:lnTo>
                    <a:lnTo>
                      <a:pt x="680" y="1105"/>
                    </a:lnTo>
                    <a:lnTo>
                      <a:pt x="737" y="1020"/>
                    </a:lnTo>
                    <a:lnTo>
                      <a:pt x="794" y="1049"/>
                    </a:lnTo>
                    <a:lnTo>
                      <a:pt x="822" y="1020"/>
                    </a:lnTo>
                    <a:lnTo>
                      <a:pt x="850" y="1105"/>
                    </a:lnTo>
                    <a:lnTo>
                      <a:pt x="879" y="1049"/>
                    </a:lnTo>
                    <a:lnTo>
                      <a:pt x="1049" y="935"/>
                    </a:lnTo>
                    <a:lnTo>
                      <a:pt x="1049" y="879"/>
                    </a:lnTo>
                    <a:lnTo>
                      <a:pt x="1106" y="907"/>
                    </a:lnTo>
                    <a:lnTo>
                      <a:pt x="1134" y="879"/>
                    </a:lnTo>
                    <a:lnTo>
                      <a:pt x="1134" y="822"/>
                    </a:lnTo>
                    <a:lnTo>
                      <a:pt x="1191" y="793"/>
                    </a:lnTo>
                    <a:lnTo>
                      <a:pt x="1219" y="708"/>
                    </a:lnTo>
                    <a:lnTo>
                      <a:pt x="1191" y="680"/>
                    </a:lnTo>
                    <a:lnTo>
                      <a:pt x="1219" y="652"/>
                    </a:lnTo>
                    <a:lnTo>
                      <a:pt x="1332" y="708"/>
                    </a:lnTo>
                    <a:lnTo>
                      <a:pt x="1276" y="765"/>
                    </a:lnTo>
                    <a:lnTo>
                      <a:pt x="1389" y="793"/>
                    </a:lnTo>
                    <a:lnTo>
                      <a:pt x="1446" y="680"/>
                    </a:lnTo>
                    <a:lnTo>
                      <a:pt x="1474" y="737"/>
                    </a:lnTo>
                    <a:lnTo>
                      <a:pt x="1531" y="737"/>
                    </a:lnTo>
                    <a:lnTo>
                      <a:pt x="1616" y="708"/>
                    </a:lnTo>
                    <a:lnTo>
                      <a:pt x="1673" y="737"/>
                    </a:lnTo>
                    <a:lnTo>
                      <a:pt x="1673" y="652"/>
                    </a:lnTo>
                    <a:lnTo>
                      <a:pt x="1701" y="595"/>
                    </a:lnTo>
                    <a:lnTo>
                      <a:pt x="1701" y="510"/>
                    </a:lnTo>
                    <a:lnTo>
                      <a:pt x="1644" y="453"/>
                    </a:lnTo>
                    <a:lnTo>
                      <a:pt x="1559" y="453"/>
                    </a:lnTo>
                    <a:lnTo>
                      <a:pt x="1474" y="397"/>
                    </a:lnTo>
                    <a:lnTo>
                      <a:pt x="1417" y="283"/>
                    </a:lnTo>
                    <a:lnTo>
                      <a:pt x="1332" y="255"/>
                    </a:lnTo>
                    <a:lnTo>
                      <a:pt x="1276" y="312"/>
                    </a:lnTo>
                    <a:lnTo>
                      <a:pt x="1276" y="255"/>
                    </a:lnTo>
                    <a:lnTo>
                      <a:pt x="1219" y="198"/>
                    </a:lnTo>
                    <a:lnTo>
                      <a:pt x="1219" y="141"/>
                    </a:lnTo>
                    <a:lnTo>
                      <a:pt x="1162" y="113"/>
                    </a:lnTo>
                    <a:lnTo>
                      <a:pt x="1134" y="226"/>
                    </a:lnTo>
                    <a:lnTo>
                      <a:pt x="1020" y="170"/>
                    </a:lnTo>
                    <a:lnTo>
                      <a:pt x="1049" y="113"/>
                    </a:lnTo>
                    <a:lnTo>
                      <a:pt x="1020" y="56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850" y="0"/>
                    </a:lnTo>
                    <a:lnTo>
                      <a:pt x="822" y="56"/>
                    </a:lnTo>
                    <a:lnTo>
                      <a:pt x="737" y="85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24" y="198"/>
                    </a:lnTo>
                    <a:lnTo>
                      <a:pt x="624" y="226"/>
                    </a:lnTo>
                    <a:lnTo>
                      <a:pt x="567" y="255"/>
                    </a:lnTo>
                    <a:lnTo>
                      <a:pt x="595" y="312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397" y="425"/>
                    </a:lnTo>
                    <a:lnTo>
                      <a:pt x="425" y="453"/>
                    </a:lnTo>
                    <a:lnTo>
                      <a:pt x="227" y="623"/>
                    </a:lnTo>
                    <a:lnTo>
                      <a:pt x="170" y="737"/>
                    </a:lnTo>
                    <a:lnTo>
                      <a:pt x="28" y="793"/>
                    </a:lnTo>
                    <a:lnTo>
                      <a:pt x="0" y="8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485" y="4089"/>
                <a:ext cx="1361" cy="793"/>
              </a:xfrm>
              <a:custGeom>
                <a:avLst/>
                <a:gdLst>
                  <a:gd name="T0" fmla="*/ 256 w 1361"/>
                  <a:gd name="T1" fmla="*/ 737 h 793"/>
                  <a:gd name="T2" fmla="*/ 256 w 1361"/>
                  <a:gd name="T3" fmla="*/ 652 h 793"/>
                  <a:gd name="T4" fmla="*/ 284 w 1361"/>
                  <a:gd name="T5" fmla="*/ 595 h 793"/>
                  <a:gd name="T6" fmla="*/ 284 w 1361"/>
                  <a:gd name="T7" fmla="*/ 510 h 793"/>
                  <a:gd name="T8" fmla="*/ 227 w 1361"/>
                  <a:gd name="T9" fmla="*/ 453 h 793"/>
                  <a:gd name="T10" fmla="*/ 142 w 1361"/>
                  <a:gd name="T11" fmla="*/ 453 h 793"/>
                  <a:gd name="T12" fmla="*/ 57 w 1361"/>
                  <a:gd name="T13" fmla="*/ 397 h 793"/>
                  <a:gd name="T14" fmla="*/ 0 w 1361"/>
                  <a:gd name="T15" fmla="*/ 283 h 793"/>
                  <a:gd name="T16" fmla="*/ 29 w 1361"/>
                  <a:gd name="T17" fmla="*/ 226 h 793"/>
                  <a:gd name="T18" fmla="*/ 57 w 1361"/>
                  <a:gd name="T19" fmla="*/ 226 h 793"/>
                  <a:gd name="T20" fmla="*/ 142 w 1361"/>
                  <a:gd name="T21" fmla="*/ 198 h 793"/>
                  <a:gd name="T22" fmla="*/ 199 w 1361"/>
                  <a:gd name="T23" fmla="*/ 113 h 793"/>
                  <a:gd name="T24" fmla="*/ 312 w 1361"/>
                  <a:gd name="T25" fmla="*/ 170 h 793"/>
                  <a:gd name="T26" fmla="*/ 397 w 1361"/>
                  <a:gd name="T27" fmla="*/ 170 h 793"/>
                  <a:gd name="T28" fmla="*/ 426 w 1361"/>
                  <a:gd name="T29" fmla="*/ 113 h 793"/>
                  <a:gd name="T30" fmla="*/ 539 w 1361"/>
                  <a:gd name="T31" fmla="*/ 113 h 793"/>
                  <a:gd name="T32" fmla="*/ 596 w 1361"/>
                  <a:gd name="T33" fmla="*/ 85 h 793"/>
                  <a:gd name="T34" fmla="*/ 652 w 1361"/>
                  <a:gd name="T35" fmla="*/ 113 h 793"/>
                  <a:gd name="T36" fmla="*/ 709 w 1361"/>
                  <a:gd name="T37" fmla="*/ 113 h 793"/>
                  <a:gd name="T38" fmla="*/ 709 w 1361"/>
                  <a:gd name="T39" fmla="*/ 56 h 793"/>
                  <a:gd name="T40" fmla="*/ 794 w 1361"/>
                  <a:gd name="T41" fmla="*/ 56 h 793"/>
                  <a:gd name="T42" fmla="*/ 822 w 1361"/>
                  <a:gd name="T43" fmla="*/ 113 h 793"/>
                  <a:gd name="T44" fmla="*/ 879 w 1361"/>
                  <a:gd name="T45" fmla="*/ 0 h 793"/>
                  <a:gd name="T46" fmla="*/ 908 w 1361"/>
                  <a:gd name="T47" fmla="*/ 28 h 793"/>
                  <a:gd name="T48" fmla="*/ 908 w 1361"/>
                  <a:gd name="T49" fmla="*/ 113 h 793"/>
                  <a:gd name="T50" fmla="*/ 936 w 1361"/>
                  <a:gd name="T51" fmla="*/ 170 h 793"/>
                  <a:gd name="T52" fmla="*/ 993 w 1361"/>
                  <a:gd name="T53" fmla="*/ 141 h 793"/>
                  <a:gd name="T54" fmla="*/ 1021 w 1361"/>
                  <a:gd name="T55" fmla="*/ 170 h 793"/>
                  <a:gd name="T56" fmla="*/ 1078 w 1361"/>
                  <a:gd name="T57" fmla="*/ 170 h 793"/>
                  <a:gd name="T58" fmla="*/ 1078 w 1361"/>
                  <a:gd name="T59" fmla="*/ 255 h 793"/>
                  <a:gd name="T60" fmla="*/ 1134 w 1361"/>
                  <a:gd name="T61" fmla="*/ 255 h 793"/>
                  <a:gd name="T62" fmla="*/ 1191 w 1361"/>
                  <a:gd name="T63" fmla="*/ 312 h 793"/>
                  <a:gd name="T64" fmla="*/ 1333 w 1361"/>
                  <a:gd name="T65" fmla="*/ 340 h 793"/>
                  <a:gd name="T66" fmla="*/ 1361 w 1361"/>
                  <a:gd name="T67" fmla="*/ 482 h 793"/>
                  <a:gd name="T68" fmla="*/ 1304 w 1361"/>
                  <a:gd name="T69" fmla="*/ 538 h 793"/>
                  <a:gd name="T70" fmla="*/ 1276 w 1361"/>
                  <a:gd name="T71" fmla="*/ 510 h 793"/>
                  <a:gd name="T72" fmla="*/ 1219 w 1361"/>
                  <a:gd name="T73" fmla="*/ 482 h 793"/>
                  <a:gd name="T74" fmla="*/ 1219 w 1361"/>
                  <a:gd name="T75" fmla="*/ 567 h 793"/>
                  <a:gd name="T76" fmla="*/ 1163 w 1361"/>
                  <a:gd name="T77" fmla="*/ 567 h 793"/>
                  <a:gd name="T78" fmla="*/ 1134 w 1361"/>
                  <a:gd name="T79" fmla="*/ 538 h 793"/>
                  <a:gd name="T80" fmla="*/ 1049 w 1361"/>
                  <a:gd name="T81" fmla="*/ 510 h 793"/>
                  <a:gd name="T82" fmla="*/ 1021 w 1361"/>
                  <a:gd name="T83" fmla="*/ 567 h 793"/>
                  <a:gd name="T84" fmla="*/ 851 w 1361"/>
                  <a:gd name="T85" fmla="*/ 680 h 793"/>
                  <a:gd name="T86" fmla="*/ 822 w 1361"/>
                  <a:gd name="T87" fmla="*/ 680 h 793"/>
                  <a:gd name="T88" fmla="*/ 766 w 1361"/>
                  <a:gd name="T89" fmla="*/ 737 h 793"/>
                  <a:gd name="T90" fmla="*/ 709 w 1361"/>
                  <a:gd name="T91" fmla="*/ 680 h 793"/>
                  <a:gd name="T92" fmla="*/ 652 w 1361"/>
                  <a:gd name="T93" fmla="*/ 737 h 793"/>
                  <a:gd name="T94" fmla="*/ 624 w 1361"/>
                  <a:gd name="T95" fmla="*/ 708 h 793"/>
                  <a:gd name="T96" fmla="*/ 567 w 1361"/>
                  <a:gd name="T97" fmla="*/ 708 h 793"/>
                  <a:gd name="T98" fmla="*/ 426 w 1361"/>
                  <a:gd name="T99" fmla="*/ 623 h 793"/>
                  <a:gd name="T100" fmla="*/ 397 w 1361"/>
                  <a:gd name="T101" fmla="*/ 652 h 793"/>
                  <a:gd name="T102" fmla="*/ 397 w 1361"/>
                  <a:gd name="T103" fmla="*/ 708 h 793"/>
                  <a:gd name="T104" fmla="*/ 369 w 1361"/>
                  <a:gd name="T105" fmla="*/ 708 h 793"/>
                  <a:gd name="T106" fmla="*/ 312 w 1361"/>
                  <a:gd name="T107" fmla="*/ 793 h 793"/>
                  <a:gd name="T108" fmla="*/ 256 w 1361"/>
                  <a:gd name="T109" fmla="*/ 765 h 793"/>
                  <a:gd name="T110" fmla="*/ 256 w 1361"/>
                  <a:gd name="T111" fmla="*/ 73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61" h="793">
                    <a:moveTo>
                      <a:pt x="256" y="737"/>
                    </a:moveTo>
                    <a:lnTo>
                      <a:pt x="256" y="652"/>
                    </a:lnTo>
                    <a:lnTo>
                      <a:pt x="284" y="595"/>
                    </a:lnTo>
                    <a:lnTo>
                      <a:pt x="284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57" y="397"/>
                    </a:lnTo>
                    <a:lnTo>
                      <a:pt x="0" y="283"/>
                    </a:lnTo>
                    <a:lnTo>
                      <a:pt x="29" y="226"/>
                    </a:lnTo>
                    <a:lnTo>
                      <a:pt x="57" y="226"/>
                    </a:lnTo>
                    <a:lnTo>
                      <a:pt x="142" y="198"/>
                    </a:lnTo>
                    <a:lnTo>
                      <a:pt x="199" y="113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539" y="113"/>
                    </a:lnTo>
                    <a:lnTo>
                      <a:pt x="596" y="85"/>
                    </a:lnTo>
                    <a:lnTo>
                      <a:pt x="652" y="113"/>
                    </a:lnTo>
                    <a:lnTo>
                      <a:pt x="709" y="113"/>
                    </a:lnTo>
                    <a:lnTo>
                      <a:pt x="709" y="56"/>
                    </a:lnTo>
                    <a:lnTo>
                      <a:pt x="794" y="56"/>
                    </a:lnTo>
                    <a:lnTo>
                      <a:pt x="822" y="113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113"/>
                    </a:lnTo>
                    <a:lnTo>
                      <a:pt x="936" y="170"/>
                    </a:lnTo>
                    <a:lnTo>
                      <a:pt x="993" y="141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255"/>
                    </a:lnTo>
                    <a:lnTo>
                      <a:pt x="1134" y="255"/>
                    </a:lnTo>
                    <a:lnTo>
                      <a:pt x="1191" y="312"/>
                    </a:lnTo>
                    <a:lnTo>
                      <a:pt x="1333" y="340"/>
                    </a:lnTo>
                    <a:lnTo>
                      <a:pt x="1361" y="482"/>
                    </a:lnTo>
                    <a:lnTo>
                      <a:pt x="1304" y="538"/>
                    </a:lnTo>
                    <a:lnTo>
                      <a:pt x="1276" y="510"/>
                    </a:lnTo>
                    <a:lnTo>
                      <a:pt x="1219" y="482"/>
                    </a:lnTo>
                    <a:lnTo>
                      <a:pt x="1219" y="567"/>
                    </a:lnTo>
                    <a:lnTo>
                      <a:pt x="1163" y="567"/>
                    </a:lnTo>
                    <a:lnTo>
                      <a:pt x="1134" y="538"/>
                    </a:lnTo>
                    <a:lnTo>
                      <a:pt x="1049" y="510"/>
                    </a:lnTo>
                    <a:lnTo>
                      <a:pt x="1021" y="567"/>
                    </a:lnTo>
                    <a:lnTo>
                      <a:pt x="851" y="680"/>
                    </a:lnTo>
                    <a:lnTo>
                      <a:pt x="822" y="680"/>
                    </a:lnTo>
                    <a:lnTo>
                      <a:pt x="766" y="737"/>
                    </a:lnTo>
                    <a:lnTo>
                      <a:pt x="709" y="680"/>
                    </a:lnTo>
                    <a:lnTo>
                      <a:pt x="652" y="737"/>
                    </a:lnTo>
                    <a:lnTo>
                      <a:pt x="624" y="708"/>
                    </a:lnTo>
                    <a:lnTo>
                      <a:pt x="567" y="708"/>
                    </a:lnTo>
                    <a:lnTo>
                      <a:pt x="426" y="623"/>
                    </a:lnTo>
                    <a:lnTo>
                      <a:pt x="397" y="652"/>
                    </a:lnTo>
                    <a:lnTo>
                      <a:pt x="397" y="708"/>
                    </a:lnTo>
                    <a:lnTo>
                      <a:pt x="369" y="708"/>
                    </a:lnTo>
                    <a:lnTo>
                      <a:pt x="312" y="793"/>
                    </a:lnTo>
                    <a:lnTo>
                      <a:pt x="256" y="765"/>
                    </a:lnTo>
                    <a:lnTo>
                      <a:pt x="256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918" y="3692"/>
                <a:ext cx="1106" cy="709"/>
              </a:xfrm>
              <a:custGeom>
                <a:avLst/>
                <a:gdLst>
                  <a:gd name="T0" fmla="*/ 1106 w 1106"/>
                  <a:gd name="T1" fmla="*/ 510 h 709"/>
                  <a:gd name="T2" fmla="*/ 993 w 1106"/>
                  <a:gd name="T3" fmla="*/ 510 h 709"/>
                  <a:gd name="T4" fmla="*/ 964 w 1106"/>
                  <a:gd name="T5" fmla="*/ 567 h 709"/>
                  <a:gd name="T6" fmla="*/ 879 w 1106"/>
                  <a:gd name="T7" fmla="*/ 567 h 709"/>
                  <a:gd name="T8" fmla="*/ 766 w 1106"/>
                  <a:gd name="T9" fmla="*/ 510 h 709"/>
                  <a:gd name="T10" fmla="*/ 709 w 1106"/>
                  <a:gd name="T11" fmla="*/ 595 h 709"/>
                  <a:gd name="T12" fmla="*/ 624 w 1106"/>
                  <a:gd name="T13" fmla="*/ 623 h 709"/>
                  <a:gd name="T14" fmla="*/ 596 w 1106"/>
                  <a:gd name="T15" fmla="*/ 623 h 709"/>
                  <a:gd name="T16" fmla="*/ 567 w 1106"/>
                  <a:gd name="T17" fmla="*/ 680 h 709"/>
                  <a:gd name="T18" fmla="*/ 482 w 1106"/>
                  <a:gd name="T19" fmla="*/ 652 h 709"/>
                  <a:gd name="T20" fmla="*/ 426 w 1106"/>
                  <a:gd name="T21" fmla="*/ 709 h 709"/>
                  <a:gd name="T22" fmla="*/ 426 w 1106"/>
                  <a:gd name="T23" fmla="*/ 652 h 709"/>
                  <a:gd name="T24" fmla="*/ 369 w 1106"/>
                  <a:gd name="T25" fmla="*/ 595 h 709"/>
                  <a:gd name="T26" fmla="*/ 369 w 1106"/>
                  <a:gd name="T27" fmla="*/ 538 h 709"/>
                  <a:gd name="T28" fmla="*/ 312 w 1106"/>
                  <a:gd name="T29" fmla="*/ 510 h 709"/>
                  <a:gd name="T30" fmla="*/ 284 w 1106"/>
                  <a:gd name="T31" fmla="*/ 623 h 709"/>
                  <a:gd name="T32" fmla="*/ 170 w 1106"/>
                  <a:gd name="T33" fmla="*/ 567 h 709"/>
                  <a:gd name="T34" fmla="*/ 199 w 1106"/>
                  <a:gd name="T35" fmla="*/ 510 h 709"/>
                  <a:gd name="T36" fmla="*/ 170 w 1106"/>
                  <a:gd name="T37" fmla="*/ 453 h 709"/>
                  <a:gd name="T38" fmla="*/ 114 w 1106"/>
                  <a:gd name="T39" fmla="*/ 510 h 709"/>
                  <a:gd name="T40" fmla="*/ 57 w 1106"/>
                  <a:gd name="T41" fmla="*/ 510 h 709"/>
                  <a:gd name="T42" fmla="*/ 0 w 1106"/>
                  <a:gd name="T43" fmla="*/ 397 h 709"/>
                  <a:gd name="T44" fmla="*/ 29 w 1106"/>
                  <a:gd name="T45" fmla="*/ 368 h 709"/>
                  <a:gd name="T46" fmla="*/ 142 w 1106"/>
                  <a:gd name="T47" fmla="*/ 312 h 709"/>
                  <a:gd name="T48" fmla="*/ 312 w 1106"/>
                  <a:gd name="T49" fmla="*/ 113 h 709"/>
                  <a:gd name="T50" fmla="*/ 397 w 1106"/>
                  <a:gd name="T51" fmla="*/ 113 h 709"/>
                  <a:gd name="T52" fmla="*/ 426 w 1106"/>
                  <a:gd name="T53" fmla="*/ 113 h 709"/>
                  <a:gd name="T54" fmla="*/ 539 w 1106"/>
                  <a:gd name="T55" fmla="*/ 57 h 709"/>
                  <a:gd name="T56" fmla="*/ 596 w 1106"/>
                  <a:gd name="T57" fmla="*/ 0 h 709"/>
                  <a:gd name="T58" fmla="*/ 596 w 1106"/>
                  <a:gd name="T59" fmla="*/ 85 h 709"/>
                  <a:gd name="T60" fmla="*/ 624 w 1106"/>
                  <a:gd name="T61" fmla="*/ 57 h 709"/>
                  <a:gd name="T62" fmla="*/ 709 w 1106"/>
                  <a:gd name="T63" fmla="*/ 85 h 709"/>
                  <a:gd name="T64" fmla="*/ 709 w 1106"/>
                  <a:gd name="T65" fmla="*/ 113 h 709"/>
                  <a:gd name="T66" fmla="*/ 766 w 1106"/>
                  <a:gd name="T67" fmla="*/ 142 h 709"/>
                  <a:gd name="T68" fmla="*/ 737 w 1106"/>
                  <a:gd name="T69" fmla="*/ 170 h 709"/>
                  <a:gd name="T70" fmla="*/ 737 w 1106"/>
                  <a:gd name="T71" fmla="*/ 227 h 709"/>
                  <a:gd name="T72" fmla="*/ 823 w 1106"/>
                  <a:gd name="T73" fmla="*/ 283 h 709"/>
                  <a:gd name="T74" fmla="*/ 823 w 1106"/>
                  <a:gd name="T75" fmla="*/ 368 h 709"/>
                  <a:gd name="T76" fmla="*/ 908 w 1106"/>
                  <a:gd name="T77" fmla="*/ 397 h 709"/>
                  <a:gd name="T78" fmla="*/ 936 w 1106"/>
                  <a:gd name="T79" fmla="*/ 368 h 709"/>
                  <a:gd name="T80" fmla="*/ 993 w 1106"/>
                  <a:gd name="T81" fmla="*/ 425 h 709"/>
                  <a:gd name="T82" fmla="*/ 1049 w 1106"/>
                  <a:gd name="T83" fmla="*/ 425 h 709"/>
                  <a:gd name="T84" fmla="*/ 1106 w 1106"/>
                  <a:gd name="T85" fmla="*/ 51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6" h="709">
                    <a:moveTo>
                      <a:pt x="1106" y="510"/>
                    </a:moveTo>
                    <a:lnTo>
                      <a:pt x="993" y="510"/>
                    </a:lnTo>
                    <a:lnTo>
                      <a:pt x="964" y="567"/>
                    </a:lnTo>
                    <a:lnTo>
                      <a:pt x="879" y="567"/>
                    </a:lnTo>
                    <a:lnTo>
                      <a:pt x="766" y="510"/>
                    </a:lnTo>
                    <a:lnTo>
                      <a:pt x="709" y="595"/>
                    </a:lnTo>
                    <a:lnTo>
                      <a:pt x="624" y="623"/>
                    </a:lnTo>
                    <a:lnTo>
                      <a:pt x="596" y="623"/>
                    </a:lnTo>
                    <a:lnTo>
                      <a:pt x="567" y="680"/>
                    </a:lnTo>
                    <a:lnTo>
                      <a:pt x="482" y="652"/>
                    </a:lnTo>
                    <a:lnTo>
                      <a:pt x="426" y="709"/>
                    </a:lnTo>
                    <a:lnTo>
                      <a:pt x="426" y="652"/>
                    </a:lnTo>
                    <a:lnTo>
                      <a:pt x="369" y="595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84" y="623"/>
                    </a:lnTo>
                    <a:lnTo>
                      <a:pt x="170" y="567"/>
                    </a:lnTo>
                    <a:lnTo>
                      <a:pt x="199" y="510"/>
                    </a:lnTo>
                    <a:lnTo>
                      <a:pt x="170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397"/>
                    </a:lnTo>
                    <a:lnTo>
                      <a:pt x="29" y="368"/>
                    </a:lnTo>
                    <a:lnTo>
                      <a:pt x="142" y="312"/>
                    </a:lnTo>
                    <a:lnTo>
                      <a:pt x="312" y="113"/>
                    </a:lnTo>
                    <a:lnTo>
                      <a:pt x="397" y="113"/>
                    </a:lnTo>
                    <a:lnTo>
                      <a:pt x="426" y="113"/>
                    </a:lnTo>
                    <a:lnTo>
                      <a:pt x="539" y="57"/>
                    </a:lnTo>
                    <a:lnTo>
                      <a:pt x="596" y="0"/>
                    </a:lnTo>
                    <a:lnTo>
                      <a:pt x="596" y="85"/>
                    </a:lnTo>
                    <a:lnTo>
                      <a:pt x="624" y="57"/>
                    </a:lnTo>
                    <a:lnTo>
                      <a:pt x="709" y="85"/>
                    </a:lnTo>
                    <a:lnTo>
                      <a:pt x="709" y="113"/>
                    </a:lnTo>
                    <a:lnTo>
                      <a:pt x="766" y="142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823" y="283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93" y="425"/>
                    </a:lnTo>
                    <a:lnTo>
                      <a:pt x="1049" y="425"/>
                    </a:lnTo>
                    <a:lnTo>
                      <a:pt x="1106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741" y="3749"/>
                <a:ext cx="623" cy="453"/>
              </a:xfrm>
              <a:custGeom>
                <a:avLst/>
                <a:gdLst>
                  <a:gd name="T0" fmla="*/ 623 w 623"/>
                  <a:gd name="T1" fmla="*/ 340 h 453"/>
                  <a:gd name="T2" fmla="*/ 566 w 623"/>
                  <a:gd name="T3" fmla="*/ 453 h 453"/>
                  <a:gd name="T4" fmla="*/ 538 w 623"/>
                  <a:gd name="T5" fmla="*/ 396 h 453"/>
                  <a:gd name="T6" fmla="*/ 453 w 623"/>
                  <a:gd name="T7" fmla="*/ 396 h 453"/>
                  <a:gd name="T8" fmla="*/ 453 w 623"/>
                  <a:gd name="T9" fmla="*/ 453 h 453"/>
                  <a:gd name="T10" fmla="*/ 396 w 623"/>
                  <a:gd name="T11" fmla="*/ 453 h 453"/>
                  <a:gd name="T12" fmla="*/ 340 w 623"/>
                  <a:gd name="T13" fmla="*/ 425 h 453"/>
                  <a:gd name="T14" fmla="*/ 283 w 623"/>
                  <a:gd name="T15" fmla="*/ 453 h 453"/>
                  <a:gd name="T16" fmla="*/ 226 w 623"/>
                  <a:gd name="T17" fmla="*/ 368 h 453"/>
                  <a:gd name="T18" fmla="*/ 170 w 623"/>
                  <a:gd name="T19" fmla="*/ 368 h 453"/>
                  <a:gd name="T20" fmla="*/ 113 w 623"/>
                  <a:gd name="T21" fmla="*/ 311 h 453"/>
                  <a:gd name="T22" fmla="*/ 85 w 623"/>
                  <a:gd name="T23" fmla="*/ 340 h 453"/>
                  <a:gd name="T24" fmla="*/ 0 w 623"/>
                  <a:gd name="T25" fmla="*/ 311 h 453"/>
                  <a:gd name="T26" fmla="*/ 0 w 623"/>
                  <a:gd name="T27" fmla="*/ 226 h 453"/>
                  <a:gd name="T28" fmla="*/ 28 w 623"/>
                  <a:gd name="T29" fmla="*/ 170 h 453"/>
                  <a:gd name="T30" fmla="*/ 141 w 623"/>
                  <a:gd name="T31" fmla="*/ 141 h 453"/>
                  <a:gd name="T32" fmla="*/ 255 w 623"/>
                  <a:gd name="T33" fmla="*/ 170 h 453"/>
                  <a:gd name="T34" fmla="*/ 255 w 623"/>
                  <a:gd name="T35" fmla="*/ 113 h 453"/>
                  <a:gd name="T36" fmla="*/ 311 w 623"/>
                  <a:gd name="T37" fmla="*/ 56 h 453"/>
                  <a:gd name="T38" fmla="*/ 311 w 623"/>
                  <a:gd name="T39" fmla="*/ 0 h 453"/>
                  <a:gd name="T40" fmla="*/ 396 w 623"/>
                  <a:gd name="T41" fmla="*/ 0 h 453"/>
                  <a:gd name="T42" fmla="*/ 368 w 623"/>
                  <a:gd name="T43" fmla="*/ 85 h 453"/>
                  <a:gd name="T44" fmla="*/ 396 w 623"/>
                  <a:gd name="T45" fmla="*/ 85 h 453"/>
                  <a:gd name="T46" fmla="*/ 368 w 623"/>
                  <a:gd name="T47" fmla="*/ 141 h 453"/>
                  <a:gd name="T48" fmla="*/ 453 w 623"/>
                  <a:gd name="T49" fmla="*/ 198 h 453"/>
                  <a:gd name="T50" fmla="*/ 481 w 623"/>
                  <a:gd name="T51" fmla="*/ 255 h 453"/>
                  <a:gd name="T52" fmla="*/ 566 w 623"/>
                  <a:gd name="T53" fmla="*/ 226 h 453"/>
                  <a:gd name="T54" fmla="*/ 623 w 623"/>
                  <a:gd name="T55" fmla="*/ 283 h 453"/>
                  <a:gd name="T56" fmla="*/ 623 w 623"/>
                  <a:gd name="T57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453">
                    <a:moveTo>
                      <a:pt x="623" y="340"/>
                    </a:moveTo>
                    <a:lnTo>
                      <a:pt x="566" y="453"/>
                    </a:lnTo>
                    <a:lnTo>
                      <a:pt x="538" y="396"/>
                    </a:lnTo>
                    <a:lnTo>
                      <a:pt x="453" y="396"/>
                    </a:lnTo>
                    <a:lnTo>
                      <a:pt x="453" y="453"/>
                    </a:lnTo>
                    <a:lnTo>
                      <a:pt x="396" y="453"/>
                    </a:lnTo>
                    <a:lnTo>
                      <a:pt x="340" y="425"/>
                    </a:lnTo>
                    <a:lnTo>
                      <a:pt x="283" y="453"/>
                    </a:lnTo>
                    <a:lnTo>
                      <a:pt x="226" y="368"/>
                    </a:lnTo>
                    <a:lnTo>
                      <a:pt x="170" y="368"/>
                    </a:lnTo>
                    <a:lnTo>
                      <a:pt x="113" y="311"/>
                    </a:lnTo>
                    <a:lnTo>
                      <a:pt x="85" y="340"/>
                    </a:lnTo>
                    <a:lnTo>
                      <a:pt x="0" y="311"/>
                    </a:lnTo>
                    <a:lnTo>
                      <a:pt x="0" y="226"/>
                    </a:lnTo>
                    <a:lnTo>
                      <a:pt x="28" y="170"/>
                    </a:lnTo>
                    <a:lnTo>
                      <a:pt x="141" y="141"/>
                    </a:lnTo>
                    <a:lnTo>
                      <a:pt x="255" y="170"/>
                    </a:lnTo>
                    <a:lnTo>
                      <a:pt x="255" y="113"/>
                    </a:lnTo>
                    <a:lnTo>
                      <a:pt x="311" y="56"/>
                    </a:lnTo>
                    <a:lnTo>
                      <a:pt x="311" y="0"/>
                    </a:lnTo>
                    <a:lnTo>
                      <a:pt x="396" y="0"/>
                    </a:lnTo>
                    <a:lnTo>
                      <a:pt x="368" y="85"/>
                    </a:lnTo>
                    <a:lnTo>
                      <a:pt x="396" y="85"/>
                    </a:lnTo>
                    <a:lnTo>
                      <a:pt x="368" y="141"/>
                    </a:lnTo>
                    <a:lnTo>
                      <a:pt x="453" y="198"/>
                    </a:lnTo>
                    <a:lnTo>
                      <a:pt x="481" y="255"/>
                    </a:lnTo>
                    <a:lnTo>
                      <a:pt x="566" y="226"/>
                    </a:lnTo>
                    <a:lnTo>
                      <a:pt x="623" y="283"/>
                    </a:lnTo>
                    <a:lnTo>
                      <a:pt x="623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514" y="2841"/>
                <a:ext cx="1190" cy="1134"/>
              </a:xfrm>
              <a:custGeom>
                <a:avLst/>
                <a:gdLst>
                  <a:gd name="T0" fmla="*/ 0 w 1190"/>
                  <a:gd name="T1" fmla="*/ 851 h 1134"/>
                  <a:gd name="T2" fmla="*/ 0 w 1190"/>
                  <a:gd name="T3" fmla="*/ 936 h 1134"/>
                  <a:gd name="T4" fmla="*/ 28 w 1190"/>
                  <a:gd name="T5" fmla="*/ 908 h 1134"/>
                  <a:gd name="T6" fmla="*/ 113 w 1190"/>
                  <a:gd name="T7" fmla="*/ 936 h 1134"/>
                  <a:gd name="T8" fmla="*/ 113 w 1190"/>
                  <a:gd name="T9" fmla="*/ 964 h 1134"/>
                  <a:gd name="T10" fmla="*/ 170 w 1190"/>
                  <a:gd name="T11" fmla="*/ 993 h 1134"/>
                  <a:gd name="T12" fmla="*/ 141 w 1190"/>
                  <a:gd name="T13" fmla="*/ 1021 h 1134"/>
                  <a:gd name="T14" fmla="*/ 141 w 1190"/>
                  <a:gd name="T15" fmla="*/ 1078 h 1134"/>
                  <a:gd name="T16" fmla="*/ 227 w 1190"/>
                  <a:gd name="T17" fmla="*/ 1134 h 1134"/>
                  <a:gd name="T18" fmla="*/ 255 w 1190"/>
                  <a:gd name="T19" fmla="*/ 1078 h 1134"/>
                  <a:gd name="T20" fmla="*/ 368 w 1190"/>
                  <a:gd name="T21" fmla="*/ 1049 h 1134"/>
                  <a:gd name="T22" fmla="*/ 482 w 1190"/>
                  <a:gd name="T23" fmla="*/ 1078 h 1134"/>
                  <a:gd name="T24" fmla="*/ 482 w 1190"/>
                  <a:gd name="T25" fmla="*/ 1021 h 1134"/>
                  <a:gd name="T26" fmla="*/ 538 w 1190"/>
                  <a:gd name="T27" fmla="*/ 964 h 1134"/>
                  <a:gd name="T28" fmla="*/ 538 w 1190"/>
                  <a:gd name="T29" fmla="*/ 908 h 1134"/>
                  <a:gd name="T30" fmla="*/ 567 w 1190"/>
                  <a:gd name="T31" fmla="*/ 851 h 1134"/>
                  <a:gd name="T32" fmla="*/ 538 w 1190"/>
                  <a:gd name="T33" fmla="*/ 822 h 1134"/>
                  <a:gd name="T34" fmla="*/ 567 w 1190"/>
                  <a:gd name="T35" fmla="*/ 709 h 1134"/>
                  <a:gd name="T36" fmla="*/ 623 w 1190"/>
                  <a:gd name="T37" fmla="*/ 737 h 1134"/>
                  <a:gd name="T38" fmla="*/ 737 w 1190"/>
                  <a:gd name="T39" fmla="*/ 681 h 1134"/>
                  <a:gd name="T40" fmla="*/ 737 w 1190"/>
                  <a:gd name="T41" fmla="*/ 652 h 1134"/>
                  <a:gd name="T42" fmla="*/ 935 w 1190"/>
                  <a:gd name="T43" fmla="*/ 652 h 1134"/>
                  <a:gd name="T44" fmla="*/ 964 w 1190"/>
                  <a:gd name="T45" fmla="*/ 681 h 1134"/>
                  <a:gd name="T46" fmla="*/ 964 w 1190"/>
                  <a:gd name="T47" fmla="*/ 766 h 1134"/>
                  <a:gd name="T48" fmla="*/ 1049 w 1190"/>
                  <a:gd name="T49" fmla="*/ 737 h 1134"/>
                  <a:gd name="T50" fmla="*/ 1134 w 1190"/>
                  <a:gd name="T51" fmla="*/ 766 h 1134"/>
                  <a:gd name="T52" fmla="*/ 1162 w 1190"/>
                  <a:gd name="T53" fmla="*/ 737 h 1134"/>
                  <a:gd name="T54" fmla="*/ 1134 w 1190"/>
                  <a:gd name="T55" fmla="*/ 681 h 1134"/>
                  <a:gd name="T56" fmla="*/ 1190 w 1190"/>
                  <a:gd name="T57" fmla="*/ 652 h 1134"/>
                  <a:gd name="T58" fmla="*/ 1162 w 1190"/>
                  <a:gd name="T59" fmla="*/ 624 h 1134"/>
                  <a:gd name="T60" fmla="*/ 1134 w 1190"/>
                  <a:gd name="T61" fmla="*/ 652 h 1134"/>
                  <a:gd name="T62" fmla="*/ 1105 w 1190"/>
                  <a:gd name="T63" fmla="*/ 652 h 1134"/>
                  <a:gd name="T64" fmla="*/ 1020 w 1190"/>
                  <a:gd name="T65" fmla="*/ 539 h 1134"/>
                  <a:gd name="T66" fmla="*/ 1105 w 1190"/>
                  <a:gd name="T67" fmla="*/ 511 h 1134"/>
                  <a:gd name="T68" fmla="*/ 1105 w 1190"/>
                  <a:gd name="T69" fmla="*/ 454 h 1134"/>
                  <a:gd name="T70" fmla="*/ 1162 w 1190"/>
                  <a:gd name="T71" fmla="*/ 426 h 1134"/>
                  <a:gd name="T72" fmla="*/ 1162 w 1190"/>
                  <a:gd name="T73" fmla="*/ 341 h 1134"/>
                  <a:gd name="T74" fmla="*/ 1134 w 1190"/>
                  <a:gd name="T75" fmla="*/ 255 h 1134"/>
                  <a:gd name="T76" fmla="*/ 1077 w 1190"/>
                  <a:gd name="T77" fmla="*/ 255 h 1134"/>
                  <a:gd name="T78" fmla="*/ 1077 w 1190"/>
                  <a:gd name="T79" fmla="*/ 312 h 1134"/>
                  <a:gd name="T80" fmla="*/ 879 w 1190"/>
                  <a:gd name="T81" fmla="*/ 199 h 1134"/>
                  <a:gd name="T82" fmla="*/ 879 w 1190"/>
                  <a:gd name="T83" fmla="*/ 114 h 1134"/>
                  <a:gd name="T84" fmla="*/ 850 w 1190"/>
                  <a:gd name="T85" fmla="*/ 0 h 1134"/>
                  <a:gd name="T86" fmla="*/ 652 w 1190"/>
                  <a:gd name="T87" fmla="*/ 142 h 1134"/>
                  <a:gd name="T88" fmla="*/ 397 w 1190"/>
                  <a:gd name="T89" fmla="*/ 341 h 1134"/>
                  <a:gd name="T90" fmla="*/ 340 w 1190"/>
                  <a:gd name="T91" fmla="*/ 341 h 1134"/>
                  <a:gd name="T92" fmla="*/ 283 w 1190"/>
                  <a:gd name="T93" fmla="*/ 426 h 1134"/>
                  <a:gd name="T94" fmla="*/ 198 w 1190"/>
                  <a:gd name="T95" fmla="*/ 511 h 1134"/>
                  <a:gd name="T96" fmla="*/ 227 w 1190"/>
                  <a:gd name="T97" fmla="*/ 596 h 1134"/>
                  <a:gd name="T98" fmla="*/ 170 w 1190"/>
                  <a:gd name="T99" fmla="*/ 596 h 1134"/>
                  <a:gd name="T100" fmla="*/ 28 w 1190"/>
                  <a:gd name="T101" fmla="*/ 737 h 1134"/>
                  <a:gd name="T102" fmla="*/ 28 w 1190"/>
                  <a:gd name="T103" fmla="*/ 794 h 1134"/>
                  <a:gd name="T104" fmla="*/ 0 w 1190"/>
                  <a:gd name="T105" fmla="*/ 85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0" h="1134">
                    <a:moveTo>
                      <a:pt x="0" y="851"/>
                    </a:moveTo>
                    <a:lnTo>
                      <a:pt x="0" y="936"/>
                    </a:lnTo>
                    <a:lnTo>
                      <a:pt x="28" y="908"/>
                    </a:lnTo>
                    <a:lnTo>
                      <a:pt x="113" y="936"/>
                    </a:lnTo>
                    <a:lnTo>
                      <a:pt x="113" y="964"/>
                    </a:lnTo>
                    <a:lnTo>
                      <a:pt x="170" y="993"/>
                    </a:lnTo>
                    <a:lnTo>
                      <a:pt x="141" y="1021"/>
                    </a:lnTo>
                    <a:lnTo>
                      <a:pt x="141" y="1078"/>
                    </a:lnTo>
                    <a:lnTo>
                      <a:pt x="227" y="1134"/>
                    </a:lnTo>
                    <a:lnTo>
                      <a:pt x="255" y="1078"/>
                    </a:lnTo>
                    <a:lnTo>
                      <a:pt x="368" y="1049"/>
                    </a:lnTo>
                    <a:lnTo>
                      <a:pt x="482" y="1078"/>
                    </a:lnTo>
                    <a:lnTo>
                      <a:pt x="482" y="1021"/>
                    </a:lnTo>
                    <a:lnTo>
                      <a:pt x="538" y="964"/>
                    </a:lnTo>
                    <a:lnTo>
                      <a:pt x="538" y="908"/>
                    </a:lnTo>
                    <a:lnTo>
                      <a:pt x="567" y="851"/>
                    </a:lnTo>
                    <a:lnTo>
                      <a:pt x="538" y="822"/>
                    </a:lnTo>
                    <a:lnTo>
                      <a:pt x="567" y="709"/>
                    </a:lnTo>
                    <a:lnTo>
                      <a:pt x="623" y="737"/>
                    </a:lnTo>
                    <a:lnTo>
                      <a:pt x="737" y="681"/>
                    </a:lnTo>
                    <a:lnTo>
                      <a:pt x="737" y="652"/>
                    </a:lnTo>
                    <a:lnTo>
                      <a:pt x="935" y="652"/>
                    </a:lnTo>
                    <a:lnTo>
                      <a:pt x="964" y="681"/>
                    </a:lnTo>
                    <a:lnTo>
                      <a:pt x="964" y="766"/>
                    </a:lnTo>
                    <a:lnTo>
                      <a:pt x="1049" y="737"/>
                    </a:lnTo>
                    <a:lnTo>
                      <a:pt x="1134" y="766"/>
                    </a:lnTo>
                    <a:lnTo>
                      <a:pt x="1162" y="737"/>
                    </a:lnTo>
                    <a:lnTo>
                      <a:pt x="1134" y="681"/>
                    </a:lnTo>
                    <a:lnTo>
                      <a:pt x="1190" y="652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05" y="652"/>
                    </a:lnTo>
                    <a:lnTo>
                      <a:pt x="1020" y="539"/>
                    </a:lnTo>
                    <a:lnTo>
                      <a:pt x="1105" y="511"/>
                    </a:lnTo>
                    <a:lnTo>
                      <a:pt x="1105" y="454"/>
                    </a:lnTo>
                    <a:lnTo>
                      <a:pt x="1162" y="426"/>
                    </a:lnTo>
                    <a:lnTo>
                      <a:pt x="1162" y="341"/>
                    </a:lnTo>
                    <a:lnTo>
                      <a:pt x="1134" y="255"/>
                    </a:lnTo>
                    <a:lnTo>
                      <a:pt x="1077" y="255"/>
                    </a:lnTo>
                    <a:lnTo>
                      <a:pt x="1077" y="312"/>
                    </a:lnTo>
                    <a:lnTo>
                      <a:pt x="879" y="199"/>
                    </a:lnTo>
                    <a:lnTo>
                      <a:pt x="879" y="114"/>
                    </a:lnTo>
                    <a:lnTo>
                      <a:pt x="850" y="0"/>
                    </a:lnTo>
                    <a:lnTo>
                      <a:pt x="652" y="142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283" y="426"/>
                    </a:lnTo>
                    <a:lnTo>
                      <a:pt x="198" y="511"/>
                    </a:lnTo>
                    <a:lnTo>
                      <a:pt x="227" y="596"/>
                    </a:lnTo>
                    <a:lnTo>
                      <a:pt x="170" y="596"/>
                    </a:lnTo>
                    <a:lnTo>
                      <a:pt x="28" y="737"/>
                    </a:lnTo>
                    <a:lnTo>
                      <a:pt x="28" y="794"/>
                    </a:lnTo>
                    <a:lnTo>
                      <a:pt x="0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052" y="3493"/>
                <a:ext cx="822" cy="851"/>
              </a:xfrm>
              <a:custGeom>
                <a:avLst/>
                <a:gdLst>
                  <a:gd name="T0" fmla="*/ 567 w 822"/>
                  <a:gd name="T1" fmla="*/ 851 h 851"/>
                  <a:gd name="T2" fmla="*/ 511 w 822"/>
                  <a:gd name="T3" fmla="*/ 851 h 851"/>
                  <a:gd name="T4" fmla="*/ 511 w 822"/>
                  <a:gd name="T5" fmla="*/ 766 h 851"/>
                  <a:gd name="T6" fmla="*/ 454 w 822"/>
                  <a:gd name="T7" fmla="*/ 766 h 851"/>
                  <a:gd name="T8" fmla="*/ 426 w 822"/>
                  <a:gd name="T9" fmla="*/ 737 h 851"/>
                  <a:gd name="T10" fmla="*/ 369 w 822"/>
                  <a:gd name="T11" fmla="*/ 766 h 851"/>
                  <a:gd name="T12" fmla="*/ 341 w 822"/>
                  <a:gd name="T13" fmla="*/ 709 h 851"/>
                  <a:gd name="T14" fmla="*/ 341 w 822"/>
                  <a:gd name="T15" fmla="*/ 624 h 851"/>
                  <a:gd name="T16" fmla="*/ 312 w 822"/>
                  <a:gd name="T17" fmla="*/ 596 h 851"/>
                  <a:gd name="T18" fmla="*/ 312 w 822"/>
                  <a:gd name="T19" fmla="*/ 539 h 851"/>
                  <a:gd name="T20" fmla="*/ 255 w 822"/>
                  <a:gd name="T21" fmla="*/ 482 h 851"/>
                  <a:gd name="T22" fmla="*/ 170 w 822"/>
                  <a:gd name="T23" fmla="*/ 511 h 851"/>
                  <a:gd name="T24" fmla="*/ 142 w 822"/>
                  <a:gd name="T25" fmla="*/ 454 h 851"/>
                  <a:gd name="T26" fmla="*/ 57 w 822"/>
                  <a:gd name="T27" fmla="*/ 397 h 851"/>
                  <a:gd name="T28" fmla="*/ 85 w 822"/>
                  <a:gd name="T29" fmla="*/ 341 h 851"/>
                  <a:gd name="T30" fmla="*/ 57 w 822"/>
                  <a:gd name="T31" fmla="*/ 341 h 851"/>
                  <a:gd name="T32" fmla="*/ 85 w 822"/>
                  <a:gd name="T33" fmla="*/ 256 h 851"/>
                  <a:gd name="T34" fmla="*/ 0 w 822"/>
                  <a:gd name="T35" fmla="*/ 256 h 851"/>
                  <a:gd name="T36" fmla="*/ 29 w 822"/>
                  <a:gd name="T37" fmla="*/ 199 h 851"/>
                  <a:gd name="T38" fmla="*/ 0 w 822"/>
                  <a:gd name="T39" fmla="*/ 170 h 851"/>
                  <a:gd name="T40" fmla="*/ 29 w 822"/>
                  <a:gd name="T41" fmla="*/ 57 h 851"/>
                  <a:gd name="T42" fmla="*/ 85 w 822"/>
                  <a:gd name="T43" fmla="*/ 85 h 851"/>
                  <a:gd name="T44" fmla="*/ 199 w 822"/>
                  <a:gd name="T45" fmla="*/ 29 h 851"/>
                  <a:gd name="T46" fmla="*/ 199 w 822"/>
                  <a:gd name="T47" fmla="*/ 0 h 851"/>
                  <a:gd name="T48" fmla="*/ 397 w 822"/>
                  <a:gd name="T49" fmla="*/ 0 h 851"/>
                  <a:gd name="T50" fmla="*/ 426 w 822"/>
                  <a:gd name="T51" fmla="*/ 29 h 851"/>
                  <a:gd name="T52" fmla="*/ 426 w 822"/>
                  <a:gd name="T53" fmla="*/ 114 h 851"/>
                  <a:gd name="T54" fmla="*/ 511 w 822"/>
                  <a:gd name="T55" fmla="*/ 85 h 851"/>
                  <a:gd name="T56" fmla="*/ 596 w 822"/>
                  <a:gd name="T57" fmla="*/ 114 h 851"/>
                  <a:gd name="T58" fmla="*/ 652 w 822"/>
                  <a:gd name="T59" fmla="*/ 170 h 851"/>
                  <a:gd name="T60" fmla="*/ 709 w 822"/>
                  <a:gd name="T61" fmla="*/ 199 h 851"/>
                  <a:gd name="T62" fmla="*/ 737 w 822"/>
                  <a:gd name="T63" fmla="*/ 227 h 851"/>
                  <a:gd name="T64" fmla="*/ 794 w 822"/>
                  <a:gd name="T65" fmla="*/ 256 h 851"/>
                  <a:gd name="T66" fmla="*/ 822 w 822"/>
                  <a:gd name="T67" fmla="*/ 256 h 851"/>
                  <a:gd name="T68" fmla="*/ 794 w 822"/>
                  <a:gd name="T69" fmla="*/ 312 h 851"/>
                  <a:gd name="T70" fmla="*/ 794 w 822"/>
                  <a:gd name="T71" fmla="*/ 369 h 851"/>
                  <a:gd name="T72" fmla="*/ 737 w 822"/>
                  <a:gd name="T73" fmla="*/ 369 h 851"/>
                  <a:gd name="T74" fmla="*/ 652 w 822"/>
                  <a:gd name="T75" fmla="*/ 426 h 851"/>
                  <a:gd name="T76" fmla="*/ 624 w 822"/>
                  <a:gd name="T77" fmla="*/ 426 h 851"/>
                  <a:gd name="T78" fmla="*/ 624 w 822"/>
                  <a:gd name="T79" fmla="*/ 511 h 851"/>
                  <a:gd name="T80" fmla="*/ 624 w 822"/>
                  <a:gd name="T81" fmla="*/ 539 h 851"/>
                  <a:gd name="T82" fmla="*/ 567 w 822"/>
                  <a:gd name="T83" fmla="*/ 511 h 851"/>
                  <a:gd name="T84" fmla="*/ 596 w 822"/>
                  <a:gd name="T85" fmla="*/ 567 h 851"/>
                  <a:gd name="T86" fmla="*/ 596 w 822"/>
                  <a:gd name="T87" fmla="*/ 624 h 851"/>
                  <a:gd name="T88" fmla="*/ 709 w 822"/>
                  <a:gd name="T89" fmla="*/ 596 h 851"/>
                  <a:gd name="T90" fmla="*/ 652 w 822"/>
                  <a:gd name="T91" fmla="*/ 681 h 851"/>
                  <a:gd name="T92" fmla="*/ 737 w 822"/>
                  <a:gd name="T93" fmla="*/ 681 h 851"/>
                  <a:gd name="T94" fmla="*/ 652 w 822"/>
                  <a:gd name="T95" fmla="*/ 737 h 851"/>
                  <a:gd name="T96" fmla="*/ 596 w 822"/>
                  <a:gd name="T97" fmla="*/ 822 h 851"/>
                  <a:gd name="T98" fmla="*/ 567 w 822"/>
                  <a:gd name="T99" fmla="*/ 822 h 851"/>
                  <a:gd name="T100" fmla="*/ 567 w 822"/>
                  <a:gd name="T101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22" h="851">
                    <a:moveTo>
                      <a:pt x="567" y="851"/>
                    </a:moveTo>
                    <a:lnTo>
                      <a:pt x="511" y="851"/>
                    </a:lnTo>
                    <a:lnTo>
                      <a:pt x="511" y="766"/>
                    </a:lnTo>
                    <a:lnTo>
                      <a:pt x="454" y="766"/>
                    </a:lnTo>
                    <a:lnTo>
                      <a:pt x="426" y="737"/>
                    </a:lnTo>
                    <a:lnTo>
                      <a:pt x="369" y="766"/>
                    </a:lnTo>
                    <a:lnTo>
                      <a:pt x="341" y="709"/>
                    </a:lnTo>
                    <a:lnTo>
                      <a:pt x="341" y="624"/>
                    </a:lnTo>
                    <a:lnTo>
                      <a:pt x="312" y="596"/>
                    </a:lnTo>
                    <a:lnTo>
                      <a:pt x="312" y="539"/>
                    </a:lnTo>
                    <a:lnTo>
                      <a:pt x="255" y="482"/>
                    </a:lnTo>
                    <a:lnTo>
                      <a:pt x="170" y="511"/>
                    </a:lnTo>
                    <a:lnTo>
                      <a:pt x="142" y="454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0" y="256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199" y="29"/>
                    </a:lnTo>
                    <a:lnTo>
                      <a:pt x="199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426" y="114"/>
                    </a:lnTo>
                    <a:lnTo>
                      <a:pt x="511" y="85"/>
                    </a:lnTo>
                    <a:lnTo>
                      <a:pt x="596" y="114"/>
                    </a:lnTo>
                    <a:lnTo>
                      <a:pt x="652" y="170"/>
                    </a:lnTo>
                    <a:lnTo>
                      <a:pt x="709" y="199"/>
                    </a:lnTo>
                    <a:lnTo>
                      <a:pt x="737" y="227"/>
                    </a:lnTo>
                    <a:lnTo>
                      <a:pt x="794" y="256"/>
                    </a:lnTo>
                    <a:lnTo>
                      <a:pt x="822" y="256"/>
                    </a:lnTo>
                    <a:lnTo>
                      <a:pt x="794" y="312"/>
                    </a:lnTo>
                    <a:lnTo>
                      <a:pt x="794" y="369"/>
                    </a:lnTo>
                    <a:lnTo>
                      <a:pt x="737" y="369"/>
                    </a:lnTo>
                    <a:lnTo>
                      <a:pt x="652" y="426"/>
                    </a:lnTo>
                    <a:lnTo>
                      <a:pt x="624" y="426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567" y="511"/>
                    </a:lnTo>
                    <a:lnTo>
                      <a:pt x="596" y="567"/>
                    </a:lnTo>
                    <a:lnTo>
                      <a:pt x="596" y="624"/>
                    </a:lnTo>
                    <a:lnTo>
                      <a:pt x="709" y="596"/>
                    </a:lnTo>
                    <a:lnTo>
                      <a:pt x="652" y="681"/>
                    </a:lnTo>
                    <a:lnTo>
                      <a:pt x="737" y="681"/>
                    </a:lnTo>
                    <a:lnTo>
                      <a:pt x="652" y="737"/>
                    </a:lnTo>
                    <a:lnTo>
                      <a:pt x="596" y="822"/>
                    </a:lnTo>
                    <a:lnTo>
                      <a:pt x="567" y="822"/>
                    </a:lnTo>
                    <a:lnTo>
                      <a:pt x="567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534" y="3267"/>
                <a:ext cx="822" cy="935"/>
              </a:xfrm>
              <a:custGeom>
                <a:avLst/>
                <a:gdLst>
                  <a:gd name="T0" fmla="*/ 142 w 822"/>
                  <a:gd name="T1" fmla="*/ 0 h 935"/>
                  <a:gd name="T2" fmla="*/ 85 w 822"/>
                  <a:gd name="T3" fmla="*/ 28 h 935"/>
                  <a:gd name="T4" fmla="*/ 85 w 822"/>
                  <a:gd name="T5" fmla="*/ 85 h 935"/>
                  <a:gd name="T6" fmla="*/ 0 w 822"/>
                  <a:gd name="T7" fmla="*/ 113 h 935"/>
                  <a:gd name="T8" fmla="*/ 85 w 822"/>
                  <a:gd name="T9" fmla="*/ 226 h 935"/>
                  <a:gd name="T10" fmla="*/ 114 w 822"/>
                  <a:gd name="T11" fmla="*/ 226 h 935"/>
                  <a:gd name="T12" fmla="*/ 142 w 822"/>
                  <a:gd name="T13" fmla="*/ 198 h 935"/>
                  <a:gd name="T14" fmla="*/ 170 w 822"/>
                  <a:gd name="T15" fmla="*/ 226 h 935"/>
                  <a:gd name="T16" fmla="*/ 114 w 822"/>
                  <a:gd name="T17" fmla="*/ 255 h 935"/>
                  <a:gd name="T18" fmla="*/ 142 w 822"/>
                  <a:gd name="T19" fmla="*/ 311 h 935"/>
                  <a:gd name="T20" fmla="*/ 114 w 822"/>
                  <a:gd name="T21" fmla="*/ 340 h 935"/>
                  <a:gd name="T22" fmla="*/ 170 w 822"/>
                  <a:gd name="T23" fmla="*/ 396 h 935"/>
                  <a:gd name="T24" fmla="*/ 227 w 822"/>
                  <a:gd name="T25" fmla="*/ 425 h 935"/>
                  <a:gd name="T26" fmla="*/ 255 w 822"/>
                  <a:gd name="T27" fmla="*/ 453 h 935"/>
                  <a:gd name="T28" fmla="*/ 312 w 822"/>
                  <a:gd name="T29" fmla="*/ 482 h 935"/>
                  <a:gd name="T30" fmla="*/ 340 w 822"/>
                  <a:gd name="T31" fmla="*/ 482 h 935"/>
                  <a:gd name="T32" fmla="*/ 312 w 822"/>
                  <a:gd name="T33" fmla="*/ 538 h 935"/>
                  <a:gd name="T34" fmla="*/ 312 w 822"/>
                  <a:gd name="T35" fmla="*/ 595 h 935"/>
                  <a:gd name="T36" fmla="*/ 255 w 822"/>
                  <a:gd name="T37" fmla="*/ 595 h 935"/>
                  <a:gd name="T38" fmla="*/ 170 w 822"/>
                  <a:gd name="T39" fmla="*/ 652 h 935"/>
                  <a:gd name="T40" fmla="*/ 142 w 822"/>
                  <a:gd name="T41" fmla="*/ 652 h 935"/>
                  <a:gd name="T42" fmla="*/ 142 w 822"/>
                  <a:gd name="T43" fmla="*/ 765 h 935"/>
                  <a:gd name="T44" fmla="*/ 85 w 822"/>
                  <a:gd name="T45" fmla="*/ 737 h 935"/>
                  <a:gd name="T46" fmla="*/ 114 w 822"/>
                  <a:gd name="T47" fmla="*/ 793 h 935"/>
                  <a:gd name="T48" fmla="*/ 114 w 822"/>
                  <a:gd name="T49" fmla="*/ 850 h 935"/>
                  <a:gd name="T50" fmla="*/ 227 w 822"/>
                  <a:gd name="T51" fmla="*/ 822 h 935"/>
                  <a:gd name="T52" fmla="*/ 170 w 822"/>
                  <a:gd name="T53" fmla="*/ 907 h 935"/>
                  <a:gd name="T54" fmla="*/ 255 w 822"/>
                  <a:gd name="T55" fmla="*/ 907 h 935"/>
                  <a:gd name="T56" fmla="*/ 284 w 822"/>
                  <a:gd name="T57" fmla="*/ 935 h 935"/>
                  <a:gd name="T58" fmla="*/ 369 w 822"/>
                  <a:gd name="T59" fmla="*/ 878 h 935"/>
                  <a:gd name="T60" fmla="*/ 397 w 822"/>
                  <a:gd name="T61" fmla="*/ 907 h 935"/>
                  <a:gd name="T62" fmla="*/ 426 w 822"/>
                  <a:gd name="T63" fmla="*/ 850 h 935"/>
                  <a:gd name="T64" fmla="*/ 397 w 822"/>
                  <a:gd name="T65" fmla="*/ 793 h 935"/>
                  <a:gd name="T66" fmla="*/ 511 w 822"/>
                  <a:gd name="T67" fmla="*/ 765 h 935"/>
                  <a:gd name="T68" fmla="*/ 482 w 822"/>
                  <a:gd name="T69" fmla="*/ 737 h 935"/>
                  <a:gd name="T70" fmla="*/ 567 w 822"/>
                  <a:gd name="T71" fmla="*/ 708 h 935"/>
                  <a:gd name="T72" fmla="*/ 567 w 822"/>
                  <a:gd name="T73" fmla="*/ 652 h 935"/>
                  <a:gd name="T74" fmla="*/ 652 w 822"/>
                  <a:gd name="T75" fmla="*/ 538 h 935"/>
                  <a:gd name="T76" fmla="*/ 709 w 822"/>
                  <a:gd name="T77" fmla="*/ 510 h 935"/>
                  <a:gd name="T78" fmla="*/ 681 w 822"/>
                  <a:gd name="T79" fmla="*/ 453 h 935"/>
                  <a:gd name="T80" fmla="*/ 737 w 822"/>
                  <a:gd name="T81" fmla="*/ 425 h 935"/>
                  <a:gd name="T82" fmla="*/ 822 w 822"/>
                  <a:gd name="T83" fmla="*/ 340 h 935"/>
                  <a:gd name="T84" fmla="*/ 709 w 822"/>
                  <a:gd name="T85" fmla="*/ 255 h 935"/>
                  <a:gd name="T86" fmla="*/ 681 w 822"/>
                  <a:gd name="T87" fmla="*/ 283 h 935"/>
                  <a:gd name="T88" fmla="*/ 624 w 822"/>
                  <a:gd name="T89" fmla="*/ 255 h 935"/>
                  <a:gd name="T90" fmla="*/ 624 w 822"/>
                  <a:gd name="T91" fmla="*/ 170 h 935"/>
                  <a:gd name="T92" fmla="*/ 482 w 822"/>
                  <a:gd name="T93" fmla="*/ 198 h 935"/>
                  <a:gd name="T94" fmla="*/ 454 w 822"/>
                  <a:gd name="T95" fmla="*/ 226 h 935"/>
                  <a:gd name="T96" fmla="*/ 426 w 822"/>
                  <a:gd name="T97" fmla="*/ 255 h 935"/>
                  <a:gd name="T98" fmla="*/ 369 w 822"/>
                  <a:gd name="T99" fmla="*/ 198 h 935"/>
                  <a:gd name="T100" fmla="*/ 284 w 822"/>
                  <a:gd name="T101" fmla="*/ 198 h 935"/>
                  <a:gd name="T102" fmla="*/ 284 w 822"/>
                  <a:gd name="T103" fmla="*/ 141 h 935"/>
                  <a:gd name="T104" fmla="*/ 255 w 822"/>
                  <a:gd name="T105" fmla="*/ 113 h 935"/>
                  <a:gd name="T106" fmla="*/ 255 w 822"/>
                  <a:gd name="T107" fmla="*/ 56 h 935"/>
                  <a:gd name="T108" fmla="*/ 227 w 822"/>
                  <a:gd name="T109" fmla="*/ 56 h 935"/>
                  <a:gd name="T110" fmla="*/ 227 w 822"/>
                  <a:gd name="T111" fmla="*/ 28 h 935"/>
                  <a:gd name="T112" fmla="*/ 142 w 822"/>
                  <a:gd name="T113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35">
                    <a:moveTo>
                      <a:pt x="142" y="0"/>
                    </a:moveTo>
                    <a:lnTo>
                      <a:pt x="85" y="28"/>
                    </a:lnTo>
                    <a:lnTo>
                      <a:pt x="85" y="85"/>
                    </a:lnTo>
                    <a:lnTo>
                      <a:pt x="0" y="113"/>
                    </a:lnTo>
                    <a:lnTo>
                      <a:pt x="85" y="226"/>
                    </a:lnTo>
                    <a:lnTo>
                      <a:pt x="114" y="226"/>
                    </a:lnTo>
                    <a:lnTo>
                      <a:pt x="142" y="198"/>
                    </a:lnTo>
                    <a:lnTo>
                      <a:pt x="170" y="226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14" y="340"/>
                    </a:lnTo>
                    <a:lnTo>
                      <a:pt x="170" y="396"/>
                    </a:lnTo>
                    <a:lnTo>
                      <a:pt x="227" y="425"/>
                    </a:lnTo>
                    <a:lnTo>
                      <a:pt x="255" y="453"/>
                    </a:lnTo>
                    <a:lnTo>
                      <a:pt x="312" y="482"/>
                    </a:lnTo>
                    <a:lnTo>
                      <a:pt x="340" y="482"/>
                    </a:lnTo>
                    <a:lnTo>
                      <a:pt x="312" y="538"/>
                    </a:lnTo>
                    <a:lnTo>
                      <a:pt x="312" y="595"/>
                    </a:lnTo>
                    <a:lnTo>
                      <a:pt x="255" y="595"/>
                    </a:lnTo>
                    <a:lnTo>
                      <a:pt x="170" y="652"/>
                    </a:lnTo>
                    <a:lnTo>
                      <a:pt x="142" y="652"/>
                    </a:lnTo>
                    <a:lnTo>
                      <a:pt x="142" y="765"/>
                    </a:lnTo>
                    <a:lnTo>
                      <a:pt x="85" y="737"/>
                    </a:lnTo>
                    <a:lnTo>
                      <a:pt x="114" y="793"/>
                    </a:lnTo>
                    <a:lnTo>
                      <a:pt x="114" y="850"/>
                    </a:lnTo>
                    <a:lnTo>
                      <a:pt x="227" y="822"/>
                    </a:lnTo>
                    <a:lnTo>
                      <a:pt x="170" y="907"/>
                    </a:lnTo>
                    <a:lnTo>
                      <a:pt x="255" y="907"/>
                    </a:lnTo>
                    <a:lnTo>
                      <a:pt x="284" y="935"/>
                    </a:lnTo>
                    <a:lnTo>
                      <a:pt x="369" y="878"/>
                    </a:lnTo>
                    <a:lnTo>
                      <a:pt x="397" y="907"/>
                    </a:lnTo>
                    <a:lnTo>
                      <a:pt x="426" y="850"/>
                    </a:lnTo>
                    <a:lnTo>
                      <a:pt x="397" y="793"/>
                    </a:lnTo>
                    <a:lnTo>
                      <a:pt x="511" y="765"/>
                    </a:lnTo>
                    <a:lnTo>
                      <a:pt x="482" y="737"/>
                    </a:lnTo>
                    <a:lnTo>
                      <a:pt x="567" y="708"/>
                    </a:lnTo>
                    <a:lnTo>
                      <a:pt x="567" y="652"/>
                    </a:lnTo>
                    <a:lnTo>
                      <a:pt x="652" y="538"/>
                    </a:lnTo>
                    <a:lnTo>
                      <a:pt x="709" y="510"/>
                    </a:lnTo>
                    <a:lnTo>
                      <a:pt x="681" y="453"/>
                    </a:lnTo>
                    <a:lnTo>
                      <a:pt x="737" y="425"/>
                    </a:lnTo>
                    <a:lnTo>
                      <a:pt x="822" y="340"/>
                    </a:lnTo>
                    <a:lnTo>
                      <a:pt x="709" y="255"/>
                    </a:lnTo>
                    <a:lnTo>
                      <a:pt x="681" y="283"/>
                    </a:lnTo>
                    <a:lnTo>
                      <a:pt x="624" y="255"/>
                    </a:lnTo>
                    <a:lnTo>
                      <a:pt x="624" y="170"/>
                    </a:lnTo>
                    <a:lnTo>
                      <a:pt x="482" y="198"/>
                    </a:lnTo>
                    <a:lnTo>
                      <a:pt x="454" y="226"/>
                    </a:lnTo>
                    <a:lnTo>
                      <a:pt x="426" y="255"/>
                    </a:lnTo>
                    <a:lnTo>
                      <a:pt x="369" y="198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789" y="2444"/>
                <a:ext cx="1248" cy="1163"/>
              </a:xfrm>
              <a:custGeom>
                <a:avLst/>
                <a:gdLst>
                  <a:gd name="T0" fmla="*/ 567 w 1248"/>
                  <a:gd name="T1" fmla="*/ 1163 h 1163"/>
                  <a:gd name="T2" fmla="*/ 454 w 1248"/>
                  <a:gd name="T3" fmla="*/ 1078 h 1163"/>
                  <a:gd name="T4" fmla="*/ 426 w 1248"/>
                  <a:gd name="T5" fmla="*/ 1106 h 1163"/>
                  <a:gd name="T6" fmla="*/ 369 w 1248"/>
                  <a:gd name="T7" fmla="*/ 1078 h 1163"/>
                  <a:gd name="T8" fmla="*/ 369 w 1248"/>
                  <a:gd name="T9" fmla="*/ 993 h 1163"/>
                  <a:gd name="T10" fmla="*/ 227 w 1248"/>
                  <a:gd name="T11" fmla="*/ 1021 h 1163"/>
                  <a:gd name="T12" fmla="*/ 171 w 1248"/>
                  <a:gd name="T13" fmla="*/ 1078 h 1163"/>
                  <a:gd name="T14" fmla="*/ 114 w 1248"/>
                  <a:gd name="T15" fmla="*/ 1021 h 1163"/>
                  <a:gd name="T16" fmla="*/ 29 w 1248"/>
                  <a:gd name="T17" fmla="*/ 1021 h 1163"/>
                  <a:gd name="T18" fmla="*/ 29 w 1248"/>
                  <a:gd name="T19" fmla="*/ 964 h 1163"/>
                  <a:gd name="T20" fmla="*/ 0 w 1248"/>
                  <a:gd name="T21" fmla="*/ 936 h 1163"/>
                  <a:gd name="T22" fmla="*/ 0 w 1248"/>
                  <a:gd name="T23" fmla="*/ 879 h 1163"/>
                  <a:gd name="T24" fmla="*/ 57 w 1248"/>
                  <a:gd name="T25" fmla="*/ 823 h 1163"/>
                  <a:gd name="T26" fmla="*/ 142 w 1248"/>
                  <a:gd name="T27" fmla="*/ 851 h 1163"/>
                  <a:gd name="T28" fmla="*/ 142 w 1248"/>
                  <a:gd name="T29" fmla="*/ 794 h 1163"/>
                  <a:gd name="T30" fmla="*/ 171 w 1248"/>
                  <a:gd name="T31" fmla="*/ 794 h 1163"/>
                  <a:gd name="T32" fmla="*/ 227 w 1248"/>
                  <a:gd name="T33" fmla="*/ 709 h 1163"/>
                  <a:gd name="T34" fmla="*/ 199 w 1248"/>
                  <a:gd name="T35" fmla="*/ 624 h 1163"/>
                  <a:gd name="T36" fmla="*/ 312 w 1248"/>
                  <a:gd name="T37" fmla="*/ 539 h 1163"/>
                  <a:gd name="T38" fmla="*/ 284 w 1248"/>
                  <a:gd name="T39" fmla="*/ 454 h 1163"/>
                  <a:gd name="T40" fmla="*/ 341 w 1248"/>
                  <a:gd name="T41" fmla="*/ 369 h 1163"/>
                  <a:gd name="T42" fmla="*/ 397 w 1248"/>
                  <a:gd name="T43" fmla="*/ 369 h 1163"/>
                  <a:gd name="T44" fmla="*/ 369 w 1248"/>
                  <a:gd name="T45" fmla="*/ 312 h 1163"/>
                  <a:gd name="T46" fmla="*/ 482 w 1248"/>
                  <a:gd name="T47" fmla="*/ 312 h 1163"/>
                  <a:gd name="T48" fmla="*/ 454 w 1248"/>
                  <a:gd name="T49" fmla="*/ 227 h 1163"/>
                  <a:gd name="T50" fmla="*/ 567 w 1248"/>
                  <a:gd name="T51" fmla="*/ 227 h 1163"/>
                  <a:gd name="T52" fmla="*/ 567 w 1248"/>
                  <a:gd name="T53" fmla="*/ 171 h 1163"/>
                  <a:gd name="T54" fmla="*/ 539 w 1248"/>
                  <a:gd name="T55" fmla="*/ 142 h 1163"/>
                  <a:gd name="T56" fmla="*/ 567 w 1248"/>
                  <a:gd name="T57" fmla="*/ 114 h 1163"/>
                  <a:gd name="T58" fmla="*/ 539 w 1248"/>
                  <a:gd name="T59" fmla="*/ 85 h 1163"/>
                  <a:gd name="T60" fmla="*/ 624 w 1248"/>
                  <a:gd name="T61" fmla="*/ 29 h 1163"/>
                  <a:gd name="T62" fmla="*/ 624 w 1248"/>
                  <a:gd name="T63" fmla="*/ 0 h 1163"/>
                  <a:gd name="T64" fmla="*/ 851 w 1248"/>
                  <a:gd name="T65" fmla="*/ 0 h 1163"/>
                  <a:gd name="T66" fmla="*/ 993 w 1248"/>
                  <a:gd name="T67" fmla="*/ 29 h 1163"/>
                  <a:gd name="T68" fmla="*/ 1049 w 1248"/>
                  <a:gd name="T69" fmla="*/ 0 h 1163"/>
                  <a:gd name="T70" fmla="*/ 1191 w 1248"/>
                  <a:gd name="T71" fmla="*/ 0 h 1163"/>
                  <a:gd name="T72" fmla="*/ 1163 w 1248"/>
                  <a:gd name="T73" fmla="*/ 85 h 1163"/>
                  <a:gd name="T74" fmla="*/ 1219 w 1248"/>
                  <a:gd name="T75" fmla="*/ 199 h 1163"/>
                  <a:gd name="T76" fmla="*/ 1191 w 1248"/>
                  <a:gd name="T77" fmla="*/ 256 h 1163"/>
                  <a:gd name="T78" fmla="*/ 1219 w 1248"/>
                  <a:gd name="T79" fmla="*/ 312 h 1163"/>
                  <a:gd name="T80" fmla="*/ 1219 w 1248"/>
                  <a:gd name="T81" fmla="*/ 341 h 1163"/>
                  <a:gd name="T82" fmla="*/ 1248 w 1248"/>
                  <a:gd name="T83" fmla="*/ 511 h 1163"/>
                  <a:gd name="T84" fmla="*/ 1191 w 1248"/>
                  <a:gd name="T85" fmla="*/ 539 h 1163"/>
                  <a:gd name="T86" fmla="*/ 1106 w 1248"/>
                  <a:gd name="T87" fmla="*/ 511 h 1163"/>
                  <a:gd name="T88" fmla="*/ 1021 w 1248"/>
                  <a:gd name="T89" fmla="*/ 539 h 1163"/>
                  <a:gd name="T90" fmla="*/ 936 w 1248"/>
                  <a:gd name="T91" fmla="*/ 511 h 1163"/>
                  <a:gd name="T92" fmla="*/ 879 w 1248"/>
                  <a:gd name="T93" fmla="*/ 539 h 1163"/>
                  <a:gd name="T94" fmla="*/ 908 w 1248"/>
                  <a:gd name="T95" fmla="*/ 596 h 1163"/>
                  <a:gd name="T96" fmla="*/ 851 w 1248"/>
                  <a:gd name="T97" fmla="*/ 652 h 1163"/>
                  <a:gd name="T98" fmla="*/ 794 w 1248"/>
                  <a:gd name="T99" fmla="*/ 709 h 1163"/>
                  <a:gd name="T100" fmla="*/ 823 w 1248"/>
                  <a:gd name="T101" fmla="*/ 794 h 1163"/>
                  <a:gd name="T102" fmla="*/ 823 w 1248"/>
                  <a:gd name="T103" fmla="*/ 879 h 1163"/>
                  <a:gd name="T104" fmla="*/ 738 w 1248"/>
                  <a:gd name="T105" fmla="*/ 936 h 1163"/>
                  <a:gd name="T106" fmla="*/ 709 w 1248"/>
                  <a:gd name="T107" fmla="*/ 908 h 1163"/>
                  <a:gd name="T108" fmla="*/ 681 w 1248"/>
                  <a:gd name="T109" fmla="*/ 936 h 1163"/>
                  <a:gd name="T110" fmla="*/ 709 w 1248"/>
                  <a:gd name="T111" fmla="*/ 964 h 1163"/>
                  <a:gd name="T112" fmla="*/ 652 w 1248"/>
                  <a:gd name="T113" fmla="*/ 1049 h 1163"/>
                  <a:gd name="T114" fmla="*/ 624 w 1248"/>
                  <a:gd name="T115" fmla="*/ 1134 h 1163"/>
                  <a:gd name="T116" fmla="*/ 596 w 1248"/>
                  <a:gd name="T117" fmla="*/ 1134 h 1163"/>
                  <a:gd name="T118" fmla="*/ 567 w 1248"/>
                  <a:gd name="T11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48" h="1163">
                    <a:moveTo>
                      <a:pt x="567" y="1163"/>
                    </a:moveTo>
                    <a:lnTo>
                      <a:pt x="454" y="1078"/>
                    </a:lnTo>
                    <a:lnTo>
                      <a:pt x="426" y="1106"/>
                    </a:lnTo>
                    <a:lnTo>
                      <a:pt x="369" y="1078"/>
                    </a:lnTo>
                    <a:lnTo>
                      <a:pt x="369" y="993"/>
                    </a:lnTo>
                    <a:lnTo>
                      <a:pt x="227" y="1021"/>
                    </a:lnTo>
                    <a:lnTo>
                      <a:pt x="171" y="1078"/>
                    </a:lnTo>
                    <a:lnTo>
                      <a:pt x="114" y="1021"/>
                    </a:lnTo>
                    <a:lnTo>
                      <a:pt x="29" y="1021"/>
                    </a:lnTo>
                    <a:lnTo>
                      <a:pt x="29" y="964"/>
                    </a:lnTo>
                    <a:lnTo>
                      <a:pt x="0" y="936"/>
                    </a:lnTo>
                    <a:lnTo>
                      <a:pt x="0" y="879"/>
                    </a:lnTo>
                    <a:lnTo>
                      <a:pt x="57" y="823"/>
                    </a:lnTo>
                    <a:lnTo>
                      <a:pt x="142" y="851"/>
                    </a:lnTo>
                    <a:lnTo>
                      <a:pt x="142" y="794"/>
                    </a:lnTo>
                    <a:lnTo>
                      <a:pt x="171" y="794"/>
                    </a:lnTo>
                    <a:lnTo>
                      <a:pt x="227" y="709"/>
                    </a:lnTo>
                    <a:lnTo>
                      <a:pt x="199" y="624"/>
                    </a:lnTo>
                    <a:lnTo>
                      <a:pt x="312" y="539"/>
                    </a:lnTo>
                    <a:lnTo>
                      <a:pt x="284" y="454"/>
                    </a:lnTo>
                    <a:lnTo>
                      <a:pt x="341" y="369"/>
                    </a:lnTo>
                    <a:lnTo>
                      <a:pt x="397" y="369"/>
                    </a:lnTo>
                    <a:lnTo>
                      <a:pt x="369" y="312"/>
                    </a:lnTo>
                    <a:lnTo>
                      <a:pt x="482" y="312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539" y="142"/>
                    </a:lnTo>
                    <a:lnTo>
                      <a:pt x="567" y="114"/>
                    </a:lnTo>
                    <a:lnTo>
                      <a:pt x="539" y="85"/>
                    </a:lnTo>
                    <a:lnTo>
                      <a:pt x="624" y="29"/>
                    </a:lnTo>
                    <a:lnTo>
                      <a:pt x="624" y="0"/>
                    </a:lnTo>
                    <a:lnTo>
                      <a:pt x="851" y="0"/>
                    </a:lnTo>
                    <a:lnTo>
                      <a:pt x="993" y="29"/>
                    </a:lnTo>
                    <a:lnTo>
                      <a:pt x="1049" y="0"/>
                    </a:lnTo>
                    <a:lnTo>
                      <a:pt x="1191" y="0"/>
                    </a:lnTo>
                    <a:lnTo>
                      <a:pt x="1163" y="85"/>
                    </a:lnTo>
                    <a:lnTo>
                      <a:pt x="1219" y="199"/>
                    </a:lnTo>
                    <a:lnTo>
                      <a:pt x="1191" y="256"/>
                    </a:lnTo>
                    <a:lnTo>
                      <a:pt x="1219" y="312"/>
                    </a:lnTo>
                    <a:lnTo>
                      <a:pt x="1219" y="341"/>
                    </a:lnTo>
                    <a:lnTo>
                      <a:pt x="1248" y="511"/>
                    </a:lnTo>
                    <a:lnTo>
                      <a:pt x="1191" y="539"/>
                    </a:lnTo>
                    <a:lnTo>
                      <a:pt x="1106" y="511"/>
                    </a:lnTo>
                    <a:lnTo>
                      <a:pt x="1021" y="539"/>
                    </a:lnTo>
                    <a:lnTo>
                      <a:pt x="936" y="511"/>
                    </a:lnTo>
                    <a:lnTo>
                      <a:pt x="879" y="539"/>
                    </a:lnTo>
                    <a:lnTo>
                      <a:pt x="908" y="596"/>
                    </a:lnTo>
                    <a:lnTo>
                      <a:pt x="851" y="652"/>
                    </a:lnTo>
                    <a:lnTo>
                      <a:pt x="794" y="709"/>
                    </a:lnTo>
                    <a:lnTo>
                      <a:pt x="823" y="794"/>
                    </a:lnTo>
                    <a:lnTo>
                      <a:pt x="823" y="879"/>
                    </a:lnTo>
                    <a:lnTo>
                      <a:pt x="738" y="936"/>
                    </a:lnTo>
                    <a:lnTo>
                      <a:pt x="709" y="908"/>
                    </a:lnTo>
                    <a:lnTo>
                      <a:pt x="681" y="936"/>
                    </a:lnTo>
                    <a:lnTo>
                      <a:pt x="709" y="964"/>
                    </a:lnTo>
                    <a:lnTo>
                      <a:pt x="652" y="1049"/>
                    </a:lnTo>
                    <a:lnTo>
                      <a:pt x="624" y="1134"/>
                    </a:lnTo>
                    <a:lnTo>
                      <a:pt x="596" y="1134"/>
                    </a:lnTo>
                    <a:lnTo>
                      <a:pt x="567" y="116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413" y="2955"/>
                <a:ext cx="1021" cy="737"/>
              </a:xfrm>
              <a:custGeom>
                <a:avLst/>
                <a:gdLst>
                  <a:gd name="T0" fmla="*/ 624 w 1021"/>
                  <a:gd name="T1" fmla="*/ 0 h 737"/>
                  <a:gd name="T2" fmla="*/ 567 w 1021"/>
                  <a:gd name="T3" fmla="*/ 28 h 737"/>
                  <a:gd name="T4" fmla="*/ 482 w 1021"/>
                  <a:gd name="T5" fmla="*/ 0 h 737"/>
                  <a:gd name="T6" fmla="*/ 397 w 1021"/>
                  <a:gd name="T7" fmla="*/ 28 h 737"/>
                  <a:gd name="T8" fmla="*/ 312 w 1021"/>
                  <a:gd name="T9" fmla="*/ 0 h 737"/>
                  <a:gd name="T10" fmla="*/ 255 w 1021"/>
                  <a:gd name="T11" fmla="*/ 28 h 737"/>
                  <a:gd name="T12" fmla="*/ 284 w 1021"/>
                  <a:gd name="T13" fmla="*/ 85 h 737"/>
                  <a:gd name="T14" fmla="*/ 170 w 1021"/>
                  <a:gd name="T15" fmla="*/ 198 h 737"/>
                  <a:gd name="T16" fmla="*/ 199 w 1021"/>
                  <a:gd name="T17" fmla="*/ 283 h 737"/>
                  <a:gd name="T18" fmla="*/ 199 w 1021"/>
                  <a:gd name="T19" fmla="*/ 368 h 737"/>
                  <a:gd name="T20" fmla="*/ 114 w 1021"/>
                  <a:gd name="T21" fmla="*/ 425 h 737"/>
                  <a:gd name="T22" fmla="*/ 85 w 1021"/>
                  <a:gd name="T23" fmla="*/ 397 h 737"/>
                  <a:gd name="T24" fmla="*/ 57 w 1021"/>
                  <a:gd name="T25" fmla="*/ 425 h 737"/>
                  <a:gd name="T26" fmla="*/ 85 w 1021"/>
                  <a:gd name="T27" fmla="*/ 453 h 737"/>
                  <a:gd name="T28" fmla="*/ 28 w 1021"/>
                  <a:gd name="T29" fmla="*/ 538 h 737"/>
                  <a:gd name="T30" fmla="*/ 0 w 1021"/>
                  <a:gd name="T31" fmla="*/ 623 h 737"/>
                  <a:gd name="T32" fmla="*/ 28 w 1021"/>
                  <a:gd name="T33" fmla="*/ 623 h 737"/>
                  <a:gd name="T34" fmla="*/ 57 w 1021"/>
                  <a:gd name="T35" fmla="*/ 623 h 737"/>
                  <a:gd name="T36" fmla="*/ 57 w 1021"/>
                  <a:gd name="T37" fmla="*/ 680 h 737"/>
                  <a:gd name="T38" fmla="*/ 199 w 1021"/>
                  <a:gd name="T39" fmla="*/ 737 h 737"/>
                  <a:gd name="T40" fmla="*/ 312 w 1021"/>
                  <a:gd name="T41" fmla="*/ 680 h 737"/>
                  <a:gd name="T42" fmla="*/ 312 w 1021"/>
                  <a:gd name="T43" fmla="*/ 623 h 737"/>
                  <a:gd name="T44" fmla="*/ 397 w 1021"/>
                  <a:gd name="T45" fmla="*/ 652 h 737"/>
                  <a:gd name="T46" fmla="*/ 454 w 1021"/>
                  <a:gd name="T47" fmla="*/ 737 h 737"/>
                  <a:gd name="T48" fmla="*/ 539 w 1021"/>
                  <a:gd name="T49" fmla="*/ 737 h 737"/>
                  <a:gd name="T50" fmla="*/ 595 w 1021"/>
                  <a:gd name="T51" fmla="*/ 680 h 737"/>
                  <a:gd name="T52" fmla="*/ 652 w 1021"/>
                  <a:gd name="T53" fmla="*/ 708 h 737"/>
                  <a:gd name="T54" fmla="*/ 737 w 1021"/>
                  <a:gd name="T55" fmla="*/ 652 h 737"/>
                  <a:gd name="T56" fmla="*/ 794 w 1021"/>
                  <a:gd name="T57" fmla="*/ 708 h 737"/>
                  <a:gd name="T58" fmla="*/ 851 w 1021"/>
                  <a:gd name="T59" fmla="*/ 680 h 737"/>
                  <a:gd name="T60" fmla="*/ 822 w 1021"/>
                  <a:gd name="T61" fmla="*/ 652 h 737"/>
                  <a:gd name="T62" fmla="*/ 879 w 1021"/>
                  <a:gd name="T63" fmla="*/ 623 h 737"/>
                  <a:gd name="T64" fmla="*/ 851 w 1021"/>
                  <a:gd name="T65" fmla="*/ 567 h 737"/>
                  <a:gd name="T66" fmla="*/ 879 w 1021"/>
                  <a:gd name="T67" fmla="*/ 453 h 737"/>
                  <a:gd name="T68" fmla="*/ 992 w 1021"/>
                  <a:gd name="T69" fmla="*/ 397 h 737"/>
                  <a:gd name="T70" fmla="*/ 1021 w 1021"/>
                  <a:gd name="T71" fmla="*/ 312 h 737"/>
                  <a:gd name="T72" fmla="*/ 992 w 1021"/>
                  <a:gd name="T73" fmla="*/ 198 h 737"/>
                  <a:gd name="T74" fmla="*/ 936 w 1021"/>
                  <a:gd name="T75" fmla="*/ 141 h 737"/>
                  <a:gd name="T76" fmla="*/ 907 w 1021"/>
                  <a:gd name="T77" fmla="*/ 198 h 737"/>
                  <a:gd name="T78" fmla="*/ 879 w 1021"/>
                  <a:gd name="T79" fmla="*/ 141 h 737"/>
                  <a:gd name="T80" fmla="*/ 794 w 1021"/>
                  <a:gd name="T81" fmla="*/ 170 h 737"/>
                  <a:gd name="T82" fmla="*/ 737 w 1021"/>
                  <a:gd name="T83" fmla="*/ 170 h 737"/>
                  <a:gd name="T84" fmla="*/ 709 w 1021"/>
                  <a:gd name="T85" fmla="*/ 113 h 737"/>
                  <a:gd name="T86" fmla="*/ 737 w 1021"/>
                  <a:gd name="T87" fmla="*/ 56 h 737"/>
                  <a:gd name="T88" fmla="*/ 681 w 1021"/>
                  <a:gd name="T89" fmla="*/ 0 h 737"/>
                  <a:gd name="T90" fmla="*/ 624 w 1021"/>
                  <a:gd name="T9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21" h="737">
                    <a:moveTo>
                      <a:pt x="624" y="0"/>
                    </a:moveTo>
                    <a:lnTo>
                      <a:pt x="567" y="28"/>
                    </a:lnTo>
                    <a:lnTo>
                      <a:pt x="482" y="0"/>
                    </a:lnTo>
                    <a:lnTo>
                      <a:pt x="397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84" y="85"/>
                    </a:lnTo>
                    <a:lnTo>
                      <a:pt x="170" y="198"/>
                    </a:lnTo>
                    <a:lnTo>
                      <a:pt x="199" y="283"/>
                    </a:lnTo>
                    <a:lnTo>
                      <a:pt x="199" y="368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85" y="453"/>
                    </a:lnTo>
                    <a:lnTo>
                      <a:pt x="28" y="538"/>
                    </a:lnTo>
                    <a:lnTo>
                      <a:pt x="0" y="623"/>
                    </a:lnTo>
                    <a:lnTo>
                      <a:pt x="28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99" y="737"/>
                    </a:lnTo>
                    <a:lnTo>
                      <a:pt x="312" y="680"/>
                    </a:lnTo>
                    <a:lnTo>
                      <a:pt x="312" y="623"/>
                    </a:lnTo>
                    <a:lnTo>
                      <a:pt x="397" y="652"/>
                    </a:lnTo>
                    <a:lnTo>
                      <a:pt x="454" y="737"/>
                    </a:lnTo>
                    <a:lnTo>
                      <a:pt x="539" y="737"/>
                    </a:lnTo>
                    <a:lnTo>
                      <a:pt x="595" y="680"/>
                    </a:lnTo>
                    <a:lnTo>
                      <a:pt x="652" y="708"/>
                    </a:lnTo>
                    <a:lnTo>
                      <a:pt x="737" y="652"/>
                    </a:lnTo>
                    <a:lnTo>
                      <a:pt x="794" y="708"/>
                    </a:lnTo>
                    <a:lnTo>
                      <a:pt x="851" y="680"/>
                    </a:lnTo>
                    <a:lnTo>
                      <a:pt x="822" y="652"/>
                    </a:lnTo>
                    <a:lnTo>
                      <a:pt x="879" y="623"/>
                    </a:lnTo>
                    <a:lnTo>
                      <a:pt x="851" y="567"/>
                    </a:lnTo>
                    <a:lnTo>
                      <a:pt x="879" y="453"/>
                    </a:lnTo>
                    <a:lnTo>
                      <a:pt x="992" y="397"/>
                    </a:lnTo>
                    <a:lnTo>
                      <a:pt x="1021" y="312"/>
                    </a:lnTo>
                    <a:lnTo>
                      <a:pt x="992" y="198"/>
                    </a:lnTo>
                    <a:lnTo>
                      <a:pt x="936" y="141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09" y="113"/>
                    </a:lnTo>
                    <a:lnTo>
                      <a:pt x="737" y="56"/>
                    </a:lnTo>
                    <a:lnTo>
                      <a:pt x="681" y="0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364" y="1849"/>
                <a:ext cx="1219" cy="1474"/>
              </a:xfrm>
              <a:custGeom>
                <a:avLst/>
                <a:gdLst>
                  <a:gd name="T0" fmla="*/ 0 w 1219"/>
                  <a:gd name="T1" fmla="*/ 992 h 1474"/>
                  <a:gd name="T2" fmla="*/ 29 w 1219"/>
                  <a:gd name="T3" fmla="*/ 1106 h 1474"/>
                  <a:gd name="T4" fmla="*/ 29 w 1219"/>
                  <a:gd name="T5" fmla="*/ 1191 h 1474"/>
                  <a:gd name="T6" fmla="*/ 227 w 1219"/>
                  <a:gd name="T7" fmla="*/ 1304 h 1474"/>
                  <a:gd name="T8" fmla="*/ 227 w 1219"/>
                  <a:gd name="T9" fmla="*/ 1247 h 1474"/>
                  <a:gd name="T10" fmla="*/ 284 w 1219"/>
                  <a:gd name="T11" fmla="*/ 1247 h 1474"/>
                  <a:gd name="T12" fmla="*/ 312 w 1219"/>
                  <a:gd name="T13" fmla="*/ 1333 h 1474"/>
                  <a:gd name="T14" fmla="*/ 312 w 1219"/>
                  <a:gd name="T15" fmla="*/ 1418 h 1474"/>
                  <a:gd name="T16" fmla="*/ 397 w 1219"/>
                  <a:gd name="T17" fmla="*/ 1446 h 1474"/>
                  <a:gd name="T18" fmla="*/ 397 w 1219"/>
                  <a:gd name="T19" fmla="*/ 1474 h 1474"/>
                  <a:gd name="T20" fmla="*/ 425 w 1219"/>
                  <a:gd name="T21" fmla="*/ 1474 h 1474"/>
                  <a:gd name="T22" fmla="*/ 482 w 1219"/>
                  <a:gd name="T23" fmla="*/ 1418 h 1474"/>
                  <a:gd name="T24" fmla="*/ 567 w 1219"/>
                  <a:gd name="T25" fmla="*/ 1446 h 1474"/>
                  <a:gd name="T26" fmla="*/ 567 w 1219"/>
                  <a:gd name="T27" fmla="*/ 1389 h 1474"/>
                  <a:gd name="T28" fmla="*/ 596 w 1219"/>
                  <a:gd name="T29" fmla="*/ 1389 h 1474"/>
                  <a:gd name="T30" fmla="*/ 652 w 1219"/>
                  <a:gd name="T31" fmla="*/ 1304 h 1474"/>
                  <a:gd name="T32" fmla="*/ 624 w 1219"/>
                  <a:gd name="T33" fmla="*/ 1219 h 1474"/>
                  <a:gd name="T34" fmla="*/ 737 w 1219"/>
                  <a:gd name="T35" fmla="*/ 1134 h 1474"/>
                  <a:gd name="T36" fmla="*/ 709 w 1219"/>
                  <a:gd name="T37" fmla="*/ 1049 h 1474"/>
                  <a:gd name="T38" fmla="*/ 766 w 1219"/>
                  <a:gd name="T39" fmla="*/ 964 h 1474"/>
                  <a:gd name="T40" fmla="*/ 822 w 1219"/>
                  <a:gd name="T41" fmla="*/ 964 h 1474"/>
                  <a:gd name="T42" fmla="*/ 794 w 1219"/>
                  <a:gd name="T43" fmla="*/ 907 h 1474"/>
                  <a:gd name="T44" fmla="*/ 907 w 1219"/>
                  <a:gd name="T45" fmla="*/ 907 h 1474"/>
                  <a:gd name="T46" fmla="*/ 879 w 1219"/>
                  <a:gd name="T47" fmla="*/ 822 h 1474"/>
                  <a:gd name="T48" fmla="*/ 992 w 1219"/>
                  <a:gd name="T49" fmla="*/ 822 h 1474"/>
                  <a:gd name="T50" fmla="*/ 992 w 1219"/>
                  <a:gd name="T51" fmla="*/ 766 h 1474"/>
                  <a:gd name="T52" fmla="*/ 964 w 1219"/>
                  <a:gd name="T53" fmla="*/ 737 h 1474"/>
                  <a:gd name="T54" fmla="*/ 992 w 1219"/>
                  <a:gd name="T55" fmla="*/ 709 h 1474"/>
                  <a:gd name="T56" fmla="*/ 964 w 1219"/>
                  <a:gd name="T57" fmla="*/ 680 h 1474"/>
                  <a:gd name="T58" fmla="*/ 1049 w 1219"/>
                  <a:gd name="T59" fmla="*/ 624 h 1474"/>
                  <a:gd name="T60" fmla="*/ 1049 w 1219"/>
                  <a:gd name="T61" fmla="*/ 595 h 1474"/>
                  <a:gd name="T62" fmla="*/ 1021 w 1219"/>
                  <a:gd name="T63" fmla="*/ 539 h 1474"/>
                  <a:gd name="T64" fmla="*/ 1021 w 1219"/>
                  <a:gd name="T65" fmla="*/ 482 h 1474"/>
                  <a:gd name="T66" fmla="*/ 1077 w 1219"/>
                  <a:gd name="T67" fmla="*/ 482 h 1474"/>
                  <a:gd name="T68" fmla="*/ 1077 w 1219"/>
                  <a:gd name="T69" fmla="*/ 397 h 1474"/>
                  <a:gd name="T70" fmla="*/ 1219 w 1219"/>
                  <a:gd name="T71" fmla="*/ 340 h 1474"/>
                  <a:gd name="T72" fmla="*/ 1134 w 1219"/>
                  <a:gd name="T73" fmla="*/ 227 h 1474"/>
                  <a:gd name="T74" fmla="*/ 1106 w 1219"/>
                  <a:gd name="T75" fmla="*/ 85 h 1474"/>
                  <a:gd name="T76" fmla="*/ 1077 w 1219"/>
                  <a:gd name="T77" fmla="*/ 0 h 1474"/>
                  <a:gd name="T78" fmla="*/ 794 w 1219"/>
                  <a:gd name="T79" fmla="*/ 57 h 1474"/>
                  <a:gd name="T80" fmla="*/ 737 w 1219"/>
                  <a:gd name="T81" fmla="*/ 142 h 1474"/>
                  <a:gd name="T82" fmla="*/ 510 w 1219"/>
                  <a:gd name="T83" fmla="*/ 199 h 1474"/>
                  <a:gd name="T84" fmla="*/ 624 w 1219"/>
                  <a:gd name="T85" fmla="*/ 255 h 1474"/>
                  <a:gd name="T86" fmla="*/ 567 w 1219"/>
                  <a:gd name="T87" fmla="*/ 284 h 1474"/>
                  <a:gd name="T88" fmla="*/ 454 w 1219"/>
                  <a:gd name="T89" fmla="*/ 312 h 1474"/>
                  <a:gd name="T90" fmla="*/ 454 w 1219"/>
                  <a:gd name="T91" fmla="*/ 255 h 1474"/>
                  <a:gd name="T92" fmla="*/ 340 w 1219"/>
                  <a:gd name="T93" fmla="*/ 255 h 1474"/>
                  <a:gd name="T94" fmla="*/ 170 w 1219"/>
                  <a:gd name="T95" fmla="*/ 340 h 1474"/>
                  <a:gd name="T96" fmla="*/ 142 w 1219"/>
                  <a:gd name="T97" fmla="*/ 425 h 1474"/>
                  <a:gd name="T98" fmla="*/ 255 w 1219"/>
                  <a:gd name="T99" fmla="*/ 425 h 1474"/>
                  <a:gd name="T100" fmla="*/ 369 w 1219"/>
                  <a:gd name="T101" fmla="*/ 510 h 1474"/>
                  <a:gd name="T102" fmla="*/ 312 w 1219"/>
                  <a:gd name="T103" fmla="*/ 737 h 1474"/>
                  <a:gd name="T104" fmla="*/ 199 w 1219"/>
                  <a:gd name="T105" fmla="*/ 936 h 1474"/>
                  <a:gd name="T106" fmla="*/ 0 w 1219"/>
                  <a:gd name="T107" fmla="*/ 99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19" h="1474">
                    <a:moveTo>
                      <a:pt x="0" y="992"/>
                    </a:moveTo>
                    <a:lnTo>
                      <a:pt x="29" y="1106"/>
                    </a:lnTo>
                    <a:lnTo>
                      <a:pt x="29" y="1191"/>
                    </a:lnTo>
                    <a:lnTo>
                      <a:pt x="227" y="1304"/>
                    </a:lnTo>
                    <a:lnTo>
                      <a:pt x="227" y="1247"/>
                    </a:lnTo>
                    <a:lnTo>
                      <a:pt x="284" y="1247"/>
                    </a:lnTo>
                    <a:lnTo>
                      <a:pt x="312" y="1333"/>
                    </a:lnTo>
                    <a:lnTo>
                      <a:pt x="312" y="1418"/>
                    </a:lnTo>
                    <a:lnTo>
                      <a:pt x="397" y="1446"/>
                    </a:lnTo>
                    <a:lnTo>
                      <a:pt x="397" y="1474"/>
                    </a:lnTo>
                    <a:lnTo>
                      <a:pt x="425" y="1474"/>
                    </a:lnTo>
                    <a:lnTo>
                      <a:pt x="482" y="1418"/>
                    </a:lnTo>
                    <a:lnTo>
                      <a:pt x="567" y="1446"/>
                    </a:lnTo>
                    <a:lnTo>
                      <a:pt x="567" y="1389"/>
                    </a:lnTo>
                    <a:lnTo>
                      <a:pt x="596" y="1389"/>
                    </a:lnTo>
                    <a:lnTo>
                      <a:pt x="652" y="1304"/>
                    </a:lnTo>
                    <a:lnTo>
                      <a:pt x="624" y="1219"/>
                    </a:lnTo>
                    <a:lnTo>
                      <a:pt x="737" y="1134"/>
                    </a:lnTo>
                    <a:lnTo>
                      <a:pt x="709" y="1049"/>
                    </a:lnTo>
                    <a:lnTo>
                      <a:pt x="766" y="964"/>
                    </a:lnTo>
                    <a:lnTo>
                      <a:pt x="822" y="964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879" y="822"/>
                    </a:lnTo>
                    <a:lnTo>
                      <a:pt x="992" y="822"/>
                    </a:lnTo>
                    <a:lnTo>
                      <a:pt x="992" y="766"/>
                    </a:lnTo>
                    <a:lnTo>
                      <a:pt x="964" y="737"/>
                    </a:lnTo>
                    <a:lnTo>
                      <a:pt x="992" y="709"/>
                    </a:lnTo>
                    <a:lnTo>
                      <a:pt x="964" y="680"/>
                    </a:lnTo>
                    <a:lnTo>
                      <a:pt x="1049" y="624"/>
                    </a:lnTo>
                    <a:lnTo>
                      <a:pt x="1049" y="595"/>
                    </a:lnTo>
                    <a:lnTo>
                      <a:pt x="1021" y="539"/>
                    </a:lnTo>
                    <a:lnTo>
                      <a:pt x="1021" y="482"/>
                    </a:lnTo>
                    <a:lnTo>
                      <a:pt x="1077" y="482"/>
                    </a:lnTo>
                    <a:lnTo>
                      <a:pt x="1077" y="397"/>
                    </a:lnTo>
                    <a:lnTo>
                      <a:pt x="1219" y="340"/>
                    </a:lnTo>
                    <a:lnTo>
                      <a:pt x="1134" y="227"/>
                    </a:lnTo>
                    <a:lnTo>
                      <a:pt x="1106" y="85"/>
                    </a:lnTo>
                    <a:lnTo>
                      <a:pt x="1077" y="0"/>
                    </a:lnTo>
                    <a:lnTo>
                      <a:pt x="794" y="57"/>
                    </a:lnTo>
                    <a:lnTo>
                      <a:pt x="737" y="142"/>
                    </a:lnTo>
                    <a:lnTo>
                      <a:pt x="510" y="199"/>
                    </a:lnTo>
                    <a:lnTo>
                      <a:pt x="624" y="255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454" y="255"/>
                    </a:lnTo>
                    <a:lnTo>
                      <a:pt x="340" y="255"/>
                    </a:lnTo>
                    <a:lnTo>
                      <a:pt x="170" y="340"/>
                    </a:lnTo>
                    <a:lnTo>
                      <a:pt x="142" y="425"/>
                    </a:lnTo>
                    <a:lnTo>
                      <a:pt x="255" y="425"/>
                    </a:lnTo>
                    <a:lnTo>
                      <a:pt x="369" y="510"/>
                    </a:lnTo>
                    <a:lnTo>
                      <a:pt x="312" y="737"/>
                    </a:lnTo>
                    <a:lnTo>
                      <a:pt x="199" y="936"/>
                    </a:lnTo>
                    <a:lnTo>
                      <a:pt x="0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980" y="2104"/>
                <a:ext cx="879" cy="1021"/>
              </a:xfrm>
              <a:custGeom>
                <a:avLst/>
                <a:gdLst>
                  <a:gd name="T0" fmla="*/ 312 w 879"/>
                  <a:gd name="T1" fmla="*/ 992 h 1021"/>
                  <a:gd name="T2" fmla="*/ 227 w 879"/>
                  <a:gd name="T3" fmla="*/ 1021 h 1021"/>
                  <a:gd name="T4" fmla="*/ 170 w 879"/>
                  <a:gd name="T5" fmla="*/ 1021 h 1021"/>
                  <a:gd name="T6" fmla="*/ 142 w 879"/>
                  <a:gd name="T7" fmla="*/ 964 h 1021"/>
                  <a:gd name="T8" fmla="*/ 170 w 879"/>
                  <a:gd name="T9" fmla="*/ 907 h 1021"/>
                  <a:gd name="T10" fmla="*/ 114 w 879"/>
                  <a:gd name="T11" fmla="*/ 851 h 1021"/>
                  <a:gd name="T12" fmla="*/ 57 w 879"/>
                  <a:gd name="T13" fmla="*/ 851 h 1021"/>
                  <a:gd name="T14" fmla="*/ 28 w 879"/>
                  <a:gd name="T15" fmla="*/ 681 h 1021"/>
                  <a:gd name="T16" fmla="*/ 28 w 879"/>
                  <a:gd name="T17" fmla="*/ 652 h 1021"/>
                  <a:gd name="T18" fmla="*/ 0 w 879"/>
                  <a:gd name="T19" fmla="*/ 596 h 1021"/>
                  <a:gd name="T20" fmla="*/ 28 w 879"/>
                  <a:gd name="T21" fmla="*/ 539 h 1021"/>
                  <a:gd name="T22" fmla="*/ 114 w 879"/>
                  <a:gd name="T23" fmla="*/ 454 h 1021"/>
                  <a:gd name="T24" fmla="*/ 142 w 879"/>
                  <a:gd name="T25" fmla="*/ 397 h 1021"/>
                  <a:gd name="T26" fmla="*/ 227 w 879"/>
                  <a:gd name="T27" fmla="*/ 397 h 1021"/>
                  <a:gd name="T28" fmla="*/ 284 w 879"/>
                  <a:gd name="T29" fmla="*/ 312 h 1021"/>
                  <a:gd name="T30" fmla="*/ 369 w 879"/>
                  <a:gd name="T31" fmla="*/ 284 h 1021"/>
                  <a:gd name="T32" fmla="*/ 397 w 879"/>
                  <a:gd name="T33" fmla="*/ 227 h 1021"/>
                  <a:gd name="T34" fmla="*/ 425 w 879"/>
                  <a:gd name="T35" fmla="*/ 114 h 1021"/>
                  <a:gd name="T36" fmla="*/ 425 w 879"/>
                  <a:gd name="T37" fmla="*/ 85 h 1021"/>
                  <a:gd name="T38" fmla="*/ 539 w 879"/>
                  <a:gd name="T39" fmla="*/ 0 h 1021"/>
                  <a:gd name="T40" fmla="*/ 652 w 879"/>
                  <a:gd name="T41" fmla="*/ 57 h 1021"/>
                  <a:gd name="T42" fmla="*/ 766 w 879"/>
                  <a:gd name="T43" fmla="*/ 85 h 1021"/>
                  <a:gd name="T44" fmla="*/ 879 w 879"/>
                  <a:gd name="T45" fmla="*/ 170 h 1021"/>
                  <a:gd name="T46" fmla="*/ 851 w 879"/>
                  <a:gd name="T47" fmla="*/ 255 h 1021"/>
                  <a:gd name="T48" fmla="*/ 879 w 879"/>
                  <a:gd name="T49" fmla="*/ 312 h 1021"/>
                  <a:gd name="T50" fmla="*/ 851 w 879"/>
                  <a:gd name="T51" fmla="*/ 397 h 1021"/>
                  <a:gd name="T52" fmla="*/ 822 w 879"/>
                  <a:gd name="T53" fmla="*/ 397 h 1021"/>
                  <a:gd name="T54" fmla="*/ 794 w 879"/>
                  <a:gd name="T55" fmla="*/ 482 h 1021"/>
                  <a:gd name="T56" fmla="*/ 822 w 879"/>
                  <a:gd name="T57" fmla="*/ 539 h 1021"/>
                  <a:gd name="T58" fmla="*/ 794 w 879"/>
                  <a:gd name="T59" fmla="*/ 567 h 1021"/>
                  <a:gd name="T60" fmla="*/ 822 w 879"/>
                  <a:gd name="T61" fmla="*/ 624 h 1021"/>
                  <a:gd name="T62" fmla="*/ 822 w 879"/>
                  <a:gd name="T63" fmla="*/ 681 h 1021"/>
                  <a:gd name="T64" fmla="*/ 851 w 879"/>
                  <a:gd name="T65" fmla="*/ 766 h 1021"/>
                  <a:gd name="T66" fmla="*/ 794 w 879"/>
                  <a:gd name="T67" fmla="*/ 822 h 1021"/>
                  <a:gd name="T68" fmla="*/ 681 w 879"/>
                  <a:gd name="T69" fmla="*/ 822 h 1021"/>
                  <a:gd name="T70" fmla="*/ 454 w 879"/>
                  <a:gd name="T71" fmla="*/ 907 h 1021"/>
                  <a:gd name="T72" fmla="*/ 312 w 879"/>
                  <a:gd name="T73" fmla="*/ 99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9" h="1021">
                    <a:moveTo>
                      <a:pt x="312" y="992"/>
                    </a:moveTo>
                    <a:lnTo>
                      <a:pt x="227" y="1021"/>
                    </a:lnTo>
                    <a:lnTo>
                      <a:pt x="170" y="1021"/>
                    </a:lnTo>
                    <a:lnTo>
                      <a:pt x="142" y="964"/>
                    </a:lnTo>
                    <a:lnTo>
                      <a:pt x="170" y="907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28" y="681"/>
                    </a:lnTo>
                    <a:lnTo>
                      <a:pt x="28" y="652"/>
                    </a:lnTo>
                    <a:lnTo>
                      <a:pt x="0" y="596"/>
                    </a:lnTo>
                    <a:lnTo>
                      <a:pt x="28" y="539"/>
                    </a:lnTo>
                    <a:lnTo>
                      <a:pt x="114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84" y="312"/>
                    </a:lnTo>
                    <a:lnTo>
                      <a:pt x="369" y="284"/>
                    </a:lnTo>
                    <a:lnTo>
                      <a:pt x="397" y="227"/>
                    </a:lnTo>
                    <a:lnTo>
                      <a:pt x="425" y="114"/>
                    </a:lnTo>
                    <a:lnTo>
                      <a:pt x="425" y="85"/>
                    </a:lnTo>
                    <a:lnTo>
                      <a:pt x="539" y="0"/>
                    </a:lnTo>
                    <a:lnTo>
                      <a:pt x="652" y="57"/>
                    </a:lnTo>
                    <a:lnTo>
                      <a:pt x="766" y="85"/>
                    </a:lnTo>
                    <a:lnTo>
                      <a:pt x="879" y="170"/>
                    </a:lnTo>
                    <a:lnTo>
                      <a:pt x="851" y="255"/>
                    </a:lnTo>
                    <a:lnTo>
                      <a:pt x="879" y="312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82"/>
                    </a:lnTo>
                    <a:lnTo>
                      <a:pt x="822" y="539"/>
                    </a:lnTo>
                    <a:lnTo>
                      <a:pt x="794" y="567"/>
                    </a:lnTo>
                    <a:lnTo>
                      <a:pt x="822" y="624"/>
                    </a:lnTo>
                    <a:lnTo>
                      <a:pt x="822" y="681"/>
                    </a:lnTo>
                    <a:lnTo>
                      <a:pt x="851" y="766"/>
                    </a:lnTo>
                    <a:lnTo>
                      <a:pt x="794" y="822"/>
                    </a:lnTo>
                    <a:lnTo>
                      <a:pt x="681" y="822"/>
                    </a:lnTo>
                    <a:lnTo>
                      <a:pt x="454" y="907"/>
                    </a:lnTo>
                    <a:lnTo>
                      <a:pt x="312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385" y="1481"/>
                <a:ext cx="1502" cy="1162"/>
              </a:xfrm>
              <a:custGeom>
                <a:avLst/>
                <a:gdLst>
                  <a:gd name="T0" fmla="*/ 1020 w 1502"/>
                  <a:gd name="T1" fmla="*/ 708 h 1162"/>
                  <a:gd name="T2" fmla="*/ 1020 w 1502"/>
                  <a:gd name="T3" fmla="*/ 765 h 1162"/>
                  <a:gd name="T4" fmla="*/ 964 w 1502"/>
                  <a:gd name="T5" fmla="*/ 907 h 1162"/>
                  <a:gd name="T6" fmla="*/ 879 w 1502"/>
                  <a:gd name="T7" fmla="*/ 935 h 1162"/>
                  <a:gd name="T8" fmla="*/ 822 w 1502"/>
                  <a:gd name="T9" fmla="*/ 1020 h 1162"/>
                  <a:gd name="T10" fmla="*/ 737 w 1502"/>
                  <a:gd name="T11" fmla="*/ 1020 h 1162"/>
                  <a:gd name="T12" fmla="*/ 709 w 1502"/>
                  <a:gd name="T13" fmla="*/ 1077 h 1162"/>
                  <a:gd name="T14" fmla="*/ 623 w 1502"/>
                  <a:gd name="T15" fmla="*/ 1162 h 1162"/>
                  <a:gd name="T16" fmla="*/ 567 w 1502"/>
                  <a:gd name="T17" fmla="*/ 1048 h 1162"/>
                  <a:gd name="T18" fmla="*/ 595 w 1502"/>
                  <a:gd name="T19" fmla="*/ 963 h 1162"/>
                  <a:gd name="T20" fmla="*/ 453 w 1502"/>
                  <a:gd name="T21" fmla="*/ 963 h 1162"/>
                  <a:gd name="T22" fmla="*/ 397 w 1502"/>
                  <a:gd name="T23" fmla="*/ 992 h 1162"/>
                  <a:gd name="T24" fmla="*/ 255 w 1502"/>
                  <a:gd name="T25" fmla="*/ 963 h 1162"/>
                  <a:gd name="T26" fmla="*/ 28 w 1502"/>
                  <a:gd name="T27" fmla="*/ 963 h 1162"/>
                  <a:gd name="T28" fmla="*/ 0 w 1502"/>
                  <a:gd name="T29" fmla="*/ 907 h 1162"/>
                  <a:gd name="T30" fmla="*/ 0 w 1502"/>
                  <a:gd name="T31" fmla="*/ 850 h 1162"/>
                  <a:gd name="T32" fmla="*/ 56 w 1502"/>
                  <a:gd name="T33" fmla="*/ 850 h 1162"/>
                  <a:gd name="T34" fmla="*/ 56 w 1502"/>
                  <a:gd name="T35" fmla="*/ 765 h 1162"/>
                  <a:gd name="T36" fmla="*/ 198 w 1502"/>
                  <a:gd name="T37" fmla="*/ 708 h 1162"/>
                  <a:gd name="T38" fmla="*/ 113 w 1502"/>
                  <a:gd name="T39" fmla="*/ 595 h 1162"/>
                  <a:gd name="T40" fmla="*/ 85 w 1502"/>
                  <a:gd name="T41" fmla="*/ 453 h 1162"/>
                  <a:gd name="T42" fmla="*/ 56 w 1502"/>
                  <a:gd name="T43" fmla="*/ 368 h 1162"/>
                  <a:gd name="T44" fmla="*/ 198 w 1502"/>
                  <a:gd name="T45" fmla="*/ 368 h 1162"/>
                  <a:gd name="T46" fmla="*/ 283 w 1502"/>
                  <a:gd name="T47" fmla="*/ 396 h 1162"/>
                  <a:gd name="T48" fmla="*/ 312 w 1502"/>
                  <a:gd name="T49" fmla="*/ 340 h 1162"/>
                  <a:gd name="T50" fmla="*/ 283 w 1502"/>
                  <a:gd name="T51" fmla="*/ 311 h 1162"/>
                  <a:gd name="T52" fmla="*/ 283 w 1502"/>
                  <a:gd name="T53" fmla="*/ 255 h 1162"/>
                  <a:gd name="T54" fmla="*/ 312 w 1502"/>
                  <a:gd name="T55" fmla="*/ 255 h 1162"/>
                  <a:gd name="T56" fmla="*/ 482 w 1502"/>
                  <a:gd name="T57" fmla="*/ 283 h 1162"/>
                  <a:gd name="T58" fmla="*/ 482 w 1502"/>
                  <a:gd name="T59" fmla="*/ 198 h 1162"/>
                  <a:gd name="T60" fmla="*/ 567 w 1502"/>
                  <a:gd name="T61" fmla="*/ 226 h 1162"/>
                  <a:gd name="T62" fmla="*/ 595 w 1502"/>
                  <a:gd name="T63" fmla="*/ 170 h 1162"/>
                  <a:gd name="T64" fmla="*/ 538 w 1502"/>
                  <a:gd name="T65" fmla="*/ 141 h 1162"/>
                  <a:gd name="T66" fmla="*/ 595 w 1502"/>
                  <a:gd name="T67" fmla="*/ 85 h 1162"/>
                  <a:gd name="T68" fmla="*/ 737 w 1502"/>
                  <a:gd name="T69" fmla="*/ 113 h 1162"/>
                  <a:gd name="T70" fmla="*/ 652 w 1502"/>
                  <a:gd name="T71" fmla="*/ 28 h 1162"/>
                  <a:gd name="T72" fmla="*/ 737 w 1502"/>
                  <a:gd name="T73" fmla="*/ 0 h 1162"/>
                  <a:gd name="T74" fmla="*/ 850 w 1502"/>
                  <a:gd name="T75" fmla="*/ 141 h 1162"/>
                  <a:gd name="T76" fmla="*/ 850 w 1502"/>
                  <a:gd name="T77" fmla="*/ 170 h 1162"/>
                  <a:gd name="T78" fmla="*/ 907 w 1502"/>
                  <a:gd name="T79" fmla="*/ 170 h 1162"/>
                  <a:gd name="T80" fmla="*/ 907 w 1502"/>
                  <a:gd name="T81" fmla="*/ 141 h 1162"/>
                  <a:gd name="T82" fmla="*/ 992 w 1502"/>
                  <a:gd name="T83" fmla="*/ 170 h 1162"/>
                  <a:gd name="T84" fmla="*/ 1020 w 1502"/>
                  <a:gd name="T85" fmla="*/ 170 h 1162"/>
                  <a:gd name="T86" fmla="*/ 992 w 1502"/>
                  <a:gd name="T87" fmla="*/ 85 h 1162"/>
                  <a:gd name="T88" fmla="*/ 1105 w 1502"/>
                  <a:gd name="T89" fmla="*/ 170 h 1162"/>
                  <a:gd name="T90" fmla="*/ 1134 w 1502"/>
                  <a:gd name="T91" fmla="*/ 113 h 1162"/>
                  <a:gd name="T92" fmla="*/ 1190 w 1502"/>
                  <a:gd name="T93" fmla="*/ 113 h 1162"/>
                  <a:gd name="T94" fmla="*/ 1162 w 1502"/>
                  <a:gd name="T95" fmla="*/ 170 h 1162"/>
                  <a:gd name="T96" fmla="*/ 1276 w 1502"/>
                  <a:gd name="T97" fmla="*/ 113 h 1162"/>
                  <a:gd name="T98" fmla="*/ 1502 w 1502"/>
                  <a:gd name="T99" fmla="*/ 170 h 1162"/>
                  <a:gd name="T100" fmla="*/ 1417 w 1502"/>
                  <a:gd name="T101" fmla="*/ 226 h 1162"/>
                  <a:gd name="T102" fmla="*/ 1134 w 1502"/>
                  <a:gd name="T103" fmla="*/ 255 h 1162"/>
                  <a:gd name="T104" fmla="*/ 1049 w 1502"/>
                  <a:gd name="T105" fmla="*/ 340 h 1162"/>
                  <a:gd name="T106" fmla="*/ 992 w 1502"/>
                  <a:gd name="T107" fmla="*/ 311 h 1162"/>
                  <a:gd name="T108" fmla="*/ 907 w 1502"/>
                  <a:gd name="T109" fmla="*/ 311 h 1162"/>
                  <a:gd name="T110" fmla="*/ 850 w 1502"/>
                  <a:gd name="T111" fmla="*/ 396 h 1162"/>
                  <a:gd name="T112" fmla="*/ 879 w 1502"/>
                  <a:gd name="T113" fmla="*/ 510 h 1162"/>
                  <a:gd name="T114" fmla="*/ 907 w 1502"/>
                  <a:gd name="T115" fmla="*/ 538 h 1162"/>
                  <a:gd name="T116" fmla="*/ 822 w 1502"/>
                  <a:gd name="T117" fmla="*/ 623 h 1162"/>
                  <a:gd name="T118" fmla="*/ 964 w 1502"/>
                  <a:gd name="T119" fmla="*/ 680 h 1162"/>
                  <a:gd name="T120" fmla="*/ 1020 w 1502"/>
                  <a:gd name="T121" fmla="*/ 70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2" h="1162">
                    <a:moveTo>
                      <a:pt x="1020" y="708"/>
                    </a:moveTo>
                    <a:lnTo>
                      <a:pt x="1020" y="765"/>
                    </a:lnTo>
                    <a:lnTo>
                      <a:pt x="964" y="907"/>
                    </a:lnTo>
                    <a:lnTo>
                      <a:pt x="879" y="935"/>
                    </a:lnTo>
                    <a:lnTo>
                      <a:pt x="822" y="1020"/>
                    </a:lnTo>
                    <a:lnTo>
                      <a:pt x="737" y="1020"/>
                    </a:lnTo>
                    <a:lnTo>
                      <a:pt x="709" y="1077"/>
                    </a:lnTo>
                    <a:lnTo>
                      <a:pt x="623" y="1162"/>
                    </a:lnTo>
                    <a:lnTo>
                      <a:pt x="567" y="1048"/>
                    </a:lnTo>
                    <a:lnTo>
                      <a:pt x="595" y="963"/>
                    </a:lnTo>
                    <a:lnTo>
                      <a:pt x="453" y="963"/>
                    </a:lnTo>
                    <a:lnTo>
                      <a:pt x="397" y="992"/>
                    </a:lnTo>
                    <a:lnTo>
                      <a:pt x="255" y="963"/>
                    </a:lnTo>
                    <a:lnTo>
                      <a:pt x="28" y="963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6" y="850"/>
                    </a:lnTo>
                    <a:lnTo>
                      <a:pt x="56" y="765"/>
                    </a:lnTo>
                    <a:lnTo>
                      <a:pt x="198" y="708"/>
                    </a:lnTo>
                    <a:lnTo>
                      <a:pt x="113" y="595"/>
                    </a:lnTo>
                    <a:lnTo>
                      <a:pt x="85" y="453"/>
                    </a:lnTo>
                    <a:lnTo>
                      <a:pt x="56" y="368"/>
                    </a:lnTo>
                    <a:lnTo>
                      <a:pt x="198" y="368"/>
                    </a:lnTo>
                    <a:lnTo>
                      <a:pt x="283" y="396"/>
                    </a:lnTo>
                    <a:lnTo>
                      <a:pt x="312" y="340"/>
                    </a:lnTo>
                    <a:lnTo>
                      <a:pt x="283" y="311"/>
                    </a:lnTo>
                    <a:lnTo>
                      <a:pt x="283" y="255"/>
                    </a:lnTo>
                    <a:lnTo>
                      <a:pt x="312" y="255"/>
                    </a:lnTo>
                    <a:lnTo>
                      <a:pt x="482" y="283"/>
                    </a:lnTo>
                    <a:lnTo>
                      <a:pt x="482" y="198"/>
                    </a:lnTo>
                    <a:lnTo>
                      <a:pt x="567" y="226"/>
                    </a:lnTo>
                    <a:lnTo>
                      <a:pt x="595" y="170"/>
                    </a:lnTo>
                    <a:lnTo>
                      <a:pt x="538" y="141"/>
                    </a:lnTo>
                    <a:lnTo>
                      <a:pt x="595" y="85"/>
                    </a:lnTo>
                    <a:lnTo>
                      <a:pt x="737" y="113"/>
                    </a:lnTo>
                    <a:lnTo>
                      <a:pt x="652" y="28"/>
                    </a:lnTo>
                    <a:lnTo>
                      <a:pt x="737" y="0"/>
                    </a:lnTo>
                    <a:lnTo>
                      <a:pt x="850" y="141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141"/>
                    </a:lnTo>
                    <a:lnTo>
                      <a:pt x="992" y="170"/>
                    </a:lnTo>
                    <a:lnTo>
                      <a:pt x="1020" y="170"/>
                    </a:lnTo>
                    <a:lnTo>
                      <a:pt x="992" y="85"/>
                    </a:lnTo>
                    <a:lnTo>
                      <a:pt x="1105" y="170"/>
                    </a:lnTo>
                    <a:lnTo>
                      <a:pt x="1134" y="113"/>
                    </a:lnTo>
                    <a:lnTo>
                      <a:pt x="1190" y="113"/>
                    </a:lnTo>
                    <a:lnTo>
                      <a:pt x="1162" y="170"/>
                    </a:lnTo>
                    <a:lnTo>
                      <a:pt x="1276" y="113"/>
                    </a:lnTo>
                    <a:lnTo>
                      <a:pt x="1502" y="170"/>
                    </a:lnTo>
                    <a:lnTo>
                      <a:pt x="1417" y="226"/>
                    </a:lnTo>
                    <a:lnTo>
                      <a:pt x="1134" y="255"/>
                    </a:lnTo>
                    <a:lnTo>
                      <a:pt x="1049" y="340"/>
                    </a:lnTo>
                    <a:lnTo>
                      <a:pt x="992" y="311"/>
                    </a:lnTo>
                    <a:lnTo>
                      <a:pt x="907" y="311"/>
                    </a:lnTo>
                    <a:lnTo>
                      <a:pt x="850" y="396"/>
                    </a:lnTo>
                    <a:lnTo>
                      <a:pt x="879" y="510"/>
                    </a:lnTo>
                    <a:lnTo>
                      <a:pt x="907" y="538"/>
                    </a:lnTo>
                    <a:lnTo>
                      <a:pt x="822" y="623"/>
                    </a:lnTo>
                    <a:lnTo>
                      <a:pt x="964" y="680"/>
                    </a:lnTo>
                    <a:lnTo>
                      <a:pt x="1020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898" y="1622"/>
                <a:ext cx="709" cy="794"/>
              </a:xfrm>
              <a:custGeom>
                <a:avLst/>
                <a:gdLst>
                  <a:gd name="T0" fmla="*/ 28 w 709"/>
                  <a:gd name="T1" fmla="*/ 284 h 794"/>
                  <a:gd name="T2" fmla="*/ 28 w 709"/>
                  <a:gd name="T3" fmla="*/ 454 h 794"/>
                  <a:gd name="T4" fmla="*/ 0 w 709"/>
                  <a:gd name="T5" fmla="*/ 567 h 794"/>
                  <a:gd name="T6" fmla="*/ 113 w 709"/>
                  <a:gd name="T7" fmla="*/ 596 h 794"/>
                  <a:gd name="T8" fmla="*/ 170 w 709"/>
                  <a:gd name="T9" fmla="*/ 709 h 794"/>
                  <a:gd name="T10" fmla="*/ 227 w 709"/>
                  <a:gd name="T11" fmla="*/ 681 h 794"/>
                  <a:gd name="T12" fmla="*/ 227 w 709"/>
                  <a:gd name="T13" fmla="*/ 737 h 794"/>
                  <a:gd name="T14" fmla="*/ 283 w 709"/>
                  <a:gd name="T15" fmla="*/ 794 h 794"/>
                  <a:gd name="T16" fmla="*/ 340 w 709"/>
                  <a:gd name="T17" fmla="*/ 737 h 794"/>
                  <a:gd name="T18" fmla="*/ 567 w 709"/>
                  <a:gd name="T19" fmla="*/ 794 h 794"/>
                  <a:gd name="T20" fmla="*/ 538 w 709"/>
                  <a:gd name="T21" fmla="*/ 624 h 794"/>
                  <a:gd name="T22" fmla="*/ 623 w 709"/>
                  <a:gd name="T23" fmla="*/ 652 h 794"/>
                  <a:gd name="T24" fmla="*/ 680 w 709"/>
                  <a:gd name="T25" fmla="*/ 567 h 794"/>
                  <a:gd name="T26" fmla="*/ 709 w 709"/>
                  <a:gd name="T27" fmla="*/ 340 h 794"/>
                  <a:gd name="T28" fmla="*/ 623 w 709"/>
                  <a:gd name="T29" fmla="*/ 199 h 794"/>
                  <a:gd name="T30" fmla="*/ 567 w 709"/>
                  <a:gd name="T31" fmla="*/ 142 h 794"/>
                  <a:gd name="T32" fmla="*/ 510 w 709"/>
                  <a:gd name="T33" fmla="*/ 142 h 794"/>
                  <a:gd name="T34" fmla="*/ 482 w 709"/>
                  <a:gd name="T35" fmla="*/ 85 h 794"/>
                  <a:gd name="T36" fmla="*/ 453 w 709"/>
                  <a:gd name="T37" fmla="*/ 85 h 794"/>
                  <a:gd name="T38" fmla="*/ 397 w 709"/>
                  <a:gd name="T39" fmla="*/ 57 h 794"/>
                  <a:gd name="T40" fmla="*/ 368 w 709"/>
                  <a:gd name="T41" fmla="*/ 0 h 794"/>
                  <a:gd name="T42" fmla="*/ 255 w 709"/>
                  <a:gd name="T43" fmla="*/ 85 h 794"/>
                  <a:gd name="T44" fmla="*/ 142 w 709"/>
                  <a:gd name="T45" fmla="*/ 85 h 794"/>
                  <a:gd name="T46" fmla="*/ 85 w 709"/>
                  <a:gd name="T47" fmla="*/ 227 h 794"/>
                  <a:gd name="T48" fmla="*/ 28 w 709"/>
                  <a:gd name="T49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9" h="794">
                    <a:moveTo>
                      <a:pt x="28" y="284"/>
                    </a:moveTo>
                    <a:lnTo>
                      <a:pt x="28" y="454"/>
                    </a:lnTo>
                    <a:lnTo>
                      <a:pt x="0" y="567"/>
                    </a:lnTo>
                    <a:lnTo>
                      <a:pt x="113" y="596"/>
                    </a:lnTo>
                    <a:lnTo>
                      <a:pt x="170" y="709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40" y="737"/>
                    </a:lnTo>
                    <a:lnTo>
                      <a:pt x="567" y="794"/>
                    </a:lnTo>
                    <a:lnTo>
                      <a:pt x="538" y="624"/>
                    </a:lnTo>
                    <a:lnTo>
                      <a:pt x="623" y="652"/>
                    </a:lnTo>
                    <a:lnTo>
                      <a:pt x="680" y="567"/>
                    </a:lnTo>
                    <a:lnTo>
                      <a:pt x="709" y="340"/>
                    </a:lnTo>
                    <a:lnTo>
                      <a:pt x="623" y="199"/>
                    </a:lnTo>
                    <a:lnTo>
                      <a:pt x="567" y="142"/>
                    </a:lnTo>
                    <a:lnTo>
                      <a:pt x="510" y="142"/>
                    </a:lnTo>
                    <a:lnTo>
                      <a:pt x="482" y="85"/>
                    </a:lnTo>
                    <a:lnTo>
                      <a:pt x="453" y="85"/>
                    </a:lnTo>
                    <a:lnTo>
                      <a:pt x="397" y="57"/>
                    </a:lnTo>
                    <a:lnTo>
                      <a:pt x="368" y="0"/>
                    </a:lnTo>
                    <a:lnTo>
                      <a:pt x="255" y="85"/>
                    </a:lnTo>
                    <a:lnTo>
                      <a:pt x="142" y="85"/>
                    </a:lnTo>
                    <a:lnTo>
                      <a:pt x="85" y="227"/>
                    </a:lnTo>
                    <a:lnTo>
                      <a:pt x="28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32" y="2473"/>
                <a:ext cx="511" cy="453"/>
              </a:xfrm>
              <a:custGeom>
                <a:avLst/>
                <a:gdLst>
                  <a:gd name="T0" fmla="*/ 199 w 511"/>
                  <a:gd name="T1" fmla="*/ 425 h 453"/>
                  <a:gd name="T2" fmla="*/ 142 w 511"/>
                  <a:gd name="T3" fmla="*/ 227 h 453"/>
                  <a:gd name="T4" fmla="*/ 227 w 511"/>
                  <a:gd name="T5" fmla="*/ 227 h 453"/>
                  <a:gd name="T6" fmla="*/ 255 w 511"/>
                  <a:gd name="T7" fmla="*/ 340 h 453"/>
                  <a:gd name="T8" fmla="*/ 369 w 511"/>
                  <a:gd name="T9" fmla="*/ 368 h 453"/>
                  <a:gd name="T10" fmla="*/ 397 w 511"/>
                  <a:gd name="T11" fmla="*/ 255 h 453"/>
                  <a:gd name="T12" fmla="*/ 341 w 511"/>
                  <a:gd name="T13" fmla="*/ 142 h 453"/>
                  <a:gd name="T14" fmla="*/ 426 w 511"/>
                  <a:gd name="T15" fmla="*/ 142 h 453"/>
                  <a:gd name="T16" fmla="*/ 511 w 511"/>
                  <a:gd name="T17" fmla="*/ 28 h 453"/>
                  <a:gd name="T18" fmla="*/ 482 w 511"/>
                  <a:gd name="T19" fmla="*/ 0 h 453"/>
                  <a:gd name="T20" fmla="*/ 426 w 511"/>
                  <a:gd name="T21" fmla="*/ 0 h 453"/>
                  <a:gd name="T22" fmla="*/ 369 w 511"/>
                  <a:gd name="T23" fmla="*/ 28 h 453"/>
                  <a:gd name="T24" fmla="*/ 255 w 511"/>
                  <a:gd name="T25" fmla="*/ 0 h 453"/>
                  <a:gd name="T26" fmla="*/ 227 w 511"/>
                  <a:gd name="T27" fmla="*/ 113 h 453"/>
                  <a:gd name="T28" fmla="*/ 142 w 511"/>
                  <a:gd name="T29" fmla="*/ 113 h 453"/>
                  <a:gd name="T30" fmla="*/ 0 w 511"/>
                  <a:gd name="T31" fmla="*/ 255 h 453"/>
                  <a:gd name="T32" fmla="*/ 0 w 511"/>
                  <a:gd name="T33" fmla="*/ 340 h 453"/>
                  <a:gd name="T34" fmla="*/ 170 w 511"/>
                  <a:gd name="T35" fmla="*/ 453 h 453"/>
                  <a:gd name="T36" fmla="*/ 199 w 511"/>
                  <a:gd name="T37" fmla="*/ 42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453">
                    <a:moveTo>
                      <a:pt x="199" y="425"/>
                    </a:moveTo>
                    <a:lnTo>
                      <a:pt x="142" y="227"/>
                    </a:lnTo>
                    <a:lnTo>
                      <a:pt x="227" y="227"/>
                    </a:lnTo>
                    <a:lnTo>
                      <a:pt x="255" y="340"/>
                    </a:lnTo>
                    <a:lnTo>
                      <a:pt x="369" y="368"/>
                    </a:lnTo>
                    <a:lnTo>
                      <a:pt x="397" y="255"/>
                    </a:lnTo>
                    <a:lnTo>
                      <a:pt x="341" y="142"/>
                    </a:lnTo>
                    <a:lnTo>
                      <a:pt x="426" y="142"/>
                    </a:lnTo>
                    <a:lnTo>
                      <a:pt x="511" y="28"/>
                    </a:lnTo>
                    <a:lnTo>
                      <a:pt x="482" y="0"/>
                    </a:lnTo>
                    <a:lnTo>
                      <a:pt x="426" y="0"/>
                    </a:lnTo>
                    <a:lnTo>
                      <a:pt x="369" y="28"/>
                    </a:lnTo>
                    <a:lnTo>
                      <a:pt x="255" y="0"/>
                    </a:lnTo>
                    <a:lnTo>
                      <a:pt x="227" y="113"/>
                    </a:lnTo>
                    <a:lnTo>
                      <a:pt x="142" y="113"/>
                    </a:lnTo>
                    <a:lnTo>
                      <a:pt x="0" y="255"/>
                    </a:lnTo>
                    <a:lnTo>
                      <a:pt x="0" y="340"/>
                    </a:lnTo>
                    <a:lnTo>
                      <a:pt x="170" y="453"/>
                    </a:lnTo>
                    <a:lnTo>
                      <a:pt x="199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529" y="2558"/>
                <a:ext cx="255" cy="397"/>
              </a:xfrm>
              <a:custGeom>
                <a:avLst/>
                <a:gdLst>
                  <a:gd name="T0" fmla="*/ 0 w 255"/>
                  <a:gd name="T1" fmla="*/ 113 h 397"/>
                  <a:gd name="T2" fmla="*/ 57 w 255"/>
                  <a:gd name="T3" fmla="*/ 255 h 397"/>
                  <a:gd name="T4" fmla="*/ 0 w 255"/>
                  <a:gd name="T5" fmla="*/ 397 h 397"/>
                  <a:gd name="T6" fmla="*/ 29 w 255"/>
                  <a:gd name="T7" fmla="*/ 397 h 397"/>
                  <a:gd name="T8" fmla="*/ 199 w 255"/>
                  <a:gd name="T9" fmla="*/ 255 h 397"/>
                  <a:gd name="T10" fmla="*/ 170 w 255"/>
                  <a:gd name="T11" fmla="*/ 227 h 397"/>
                  <a:gd name="T12" fmla="*/ 227 w 255"/>
                  <a:gd name="T13" fmla="*/ 227 h 397"/>
                  <a:gd name="T14" fmla="*/ 255 w 255"/>
                  <a:gd name="T15" fmla="*/ 198 h 397"/>
                  <a:gd name="T16" fmla="*/ 227 w 255"/>
                  <a:gd name="T17" fmla="*/ 113 h 397"/>
                  <a:gd name="T18" fmla="*/ 255 w 255"/>
                  <a:gd name="T19" fmla="*/ 85 h 397"/>
                  <a:gd name="T20" fmla="*/ 255 w 255"/>
                  <a:gd name="T21" fmla="*/ 28 h 397"/>
                  <a:gd name="T22" fmla="*/ 170 w 255"/>
                  <a:gd name="T23" fmla="*/ 0 h 397"/>
                  <a:gd name="T24" fmla="*/ 85 w 255"/>
                  <a:gd name="T25" fmla="*/ 57 h 397"/>
                  <a:gd name="T26" fmla="*/ 0 w 255"/>
                  <a:gd name="T27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397">
                    <a:moveTo>
                      <a:pt x="0" y="113"/>
                    </a:moveTo>
                    <a:lnTo>
                      <a:pt x="57" y="255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199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31" y="2926"/>
                <a:ext cx="283" cy="170"/>
              </a:xfrm>
              <a:custGeom>
                <a:avLst/>
                <a:gdLst>
                  <a:gd name="T0" fmla="*/ 0 w 283"/>
                  <a:gd name="T1" fmla="*/ 29 h 170"/>
                  <a:gd name="T2" fmla="*/ 113 w 283"/>
                  <a:gd name="T3" fmla="*/ 0 h 170"/>
                  <a:gd name="T4" fmla="*/ 142 w 283"/>
                  <a:gd name="T5" fmla="*/ 29 h 170"/>
                  <a:gd name="T6" fmla="*/ 170 w 283"/>
                  <a:gd name="T7" fmla="*/ 85 h 170"/>
                  <a:gd name="T8" fmla="*/ 283 w 283"/>
                  <a:gd name="T9" fmla="*/ 85 h 170"/>
                  <a:gd name="T10" fmla="*/ 227 w 283"/>
                  <a:gd name="T11" fmla="*/ 170 h 170"/>
                  <a:gd name="T12" fmla="*/ 170 w 283"/>
                  <a:gd name="T13" fmla="*/ 170 h 170"/>
                  <a:gd name="T14" fmla="*/ 142 w 283"/>
                  <a:gd name="T15" fmla="*/ 142 h 170"/>
                  <a:gd name="T16" fmla="*/ 0 w 283"/>
                  <a:gd name="T17" fmla="*/ 142 h 170"/>
                  <a:gd name="T18" fmla="*/ 0 w 283"/>
                  <a:gd name="T19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170">
                    <a:moveTo>
                      <a:pt x="0" y="29"/>
                    </a:moveTo>
                    <a:lnTo>
                      <a:pt x="113" y="0"/>
                    </a:lnTo>
                    <a:lnTo>
                      <a:pt x="142" y="29"/>
                    </a:lnTo>
                    <a:lnTo>
                      <a:pt x="170" y="85"/>
                    </a:lnTo>
                    <a:lnTo>
                      <a:pt x="283" y="85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0" y="142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113735" y="3067768"/>
              <a:ext cx="8883996" cy="7329174"/>
              <a:chOff x="113735" y="3067768"/>
              <a:chExt cx="8883996" cy="732917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7463851" y="318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松江市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537791" y="306776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隠岐の島町</a:t>
                </a: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33028" y="4712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知夫村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113735" y="38354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西ノ島町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974726" y="4181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海士町</a:t>
                </a: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366148" y="100891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吉賀町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820852" y="93154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津和野町</a:t>
                </a: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4564281" y="70138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邑南町</a:t>
                </a: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5168326" y="5951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4538089" y="62155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川本町</a:t>
                </a: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6105526" y="5843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飯南町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7370877" y="51849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奥出雲町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6731511" y="45418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雲南市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457001" y="62699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江津市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55220" y="4058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安来市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538089" y="5122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723739" y="8427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益田市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936675" y="38975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593976" y="7303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浜田市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745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3735" y="2349500"/>
            <a:ext cx="9187428" cy="8461375"/>
            <a:chOff x="113735" y="2349500"/>
            <a:chExt cx="9187428" cy="8461375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300038" y="3070225"/>
              <a:ext cx="3960812" cy="2430463"/>
            </a:xfrm>
            <a:custGeom>
              <a:avLst/>
              <a:gdLst>
                <a:gd name="T0" fmla="*/ 0 w 2495"/>
                <a:gd name="T1" fmla="*/ 1531 h 1531"/>
                <a:gd name="T2" fmla="*/ 964 w 2495"/>
                <a:gd name="T3" fmla="*/ 1531 h 1531"/>
                <a:gd name="T4" fmla="*/ 2495 w 2495"/>
                <a:gd name="T5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5" h="1531">
                  <a:moveTo>
                    <a:pt x="0" y="1531"/>
                  </a:moveTo>
                  <a:lnTo>
                    <a:pt x="964" y="1531"/>
                  </a:lnTo>
                  <a:lnTo>
                    <a:pt x="249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6665" name="Group 281"/>
            <p:cNvGrpSpPr>
              <a:grpSpLocks/>
            </p:cNvGrpSpPr>
            <p:nvPr/>
          </p:nvGrpSpPr>
          <p:grpSpPr bwMode="auto">
            <a:xfrm>
              <a:off x="209550" y="2349500"/>
              <a:ext cx="9091613" cy="8461375"/>
              <a:chOff x="132" y="1480"/>
              <a:chExt cx="5727" cy="5330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3364" y="1877"/>
                <a:ext cx="1191" cy="1418"/>
              </a:xfrm>
              <a:custGeom>
                <a:avLst/>
                <a:gdLst>
                  <a:gd name="T0" fmla="*/ 454 w 1191"/>
                  <a:gd name="T1" fmla="*/ 1418 h 1418"/>
                  <a:gd name="T2" fmla="*/ 284 w 1191"/>
                  <a:gd name="T3" fmla="*/ 1418 h 1418"/>
                  <a:gd name="T4" fmla="*/ 284 w 1191"/>
                  <a:gd name="T5" fmla="*/ 1248 h 1418"/>
                  <a:gd name="T6" fmla="*/ 114 w 1191"/>
                  <a:gd name="T7" fmla="*/ 1248 h 1418"/>
                  <a:gd name="T8" fmla="*/ 114 w 1191"/>
                  <a:gd name="T9" fmla="*/ 1191 h 1418"/>
                  <a:gd name="T10" fmla="*/ 0 w 1191"/>
                  <a:gd name="T11" fmla="*/ 1191 h 1418"/>
                  <a:gd name="T12" fmla="*/ 0 w 1191"/>
                  <a:gd name="T13" fmla="*/ 964 h 1418"/>
                  <a:gd name="T14" fmla="*/ 57 w 1191"/>
                  <a:gd name="T15" fmla="*/ 964 h 1418"/>
                  <a:gd name="T16" fmla="*/ 57 w 1191"/>
                  <a:gd name="T17" fmla="*/ 908 h 1418"/>
                  <a:gd name="T18" fmla="*/ 227 w 1191"/>
                  <a:gd name="T19" fmla="*/ 908 h 1418"/>
                  <a:gd name="T20" fmla="*/ 227 w 1191"/>
                  <a:gd name="T21" fmla="*/ 794 h 1418"/>
                  <a:gd name="T22" fmla="*/ 284 w 1191"/>
                  <a:gd name="T23" fmla="*/ 794 h 1418"/>
                  <a:gd name="T24" fmla="*/ 284 w 1191"/>
                  <a:gd name="T25" fmla="*/ 624 h 1418"/>
                  <a:gd name="T26" fmla="*/ 340 w 1191"/>
                  <a:gd name="T27" fmla="*/ 624 h 1418"/>
                  <a:gd name="T28" fmla="*/ 340 w 1191"/>
                  <a:gd name="T29" fmla="*/ 511 h 1418"/>
                  <a:gd name="T30" fmla="*/ 284 w 1191"/>
                  <a:gd name="T31" fmla="*/ 511 h 1418"/>
                  <a:gd name="T32" fmla="*/ 284 w 1191"/>
                  <a:gd name="T33" fmla="*/ 454 h 1418"/>
                  <a:gd name="T34" fmla="*/ 227 w 1191"/>
                  <a:gd name="T35" fmla="*/ 454 h 1418"/>
                  <a:gd name="T36" fmla="*/ 227 w 1191"/>
                  <a:gd name="T37" fmla="*/ 397 h 1418"/>
                  <a:gd name="T38" fmla="*/ 170 w 1191"/>
                  <a:gd name="T39" fmla="*/ 397 h 1418"/>
                  <a:gd name="T40" fmla="*/ 170 w 1191"/>
                  <a:gd name="T41" fmla="*/ 284 h 1418"/>
                  <a:gd name="T42" fmla="*/ 340 w 1191"/>
                  <a:gd name="T43" fmla="*/ 284 h 1418"/>
                  <a:gd name="T44" fmla="*/ 340 w 1191"/>
                  <a:gd name="T45" fmla="*/ 227 h 1418"/>
                  <a:gd name="T46" fmla="*/ 454 w 1191"/>
                  <a:gd name="T47" fmla="*/ 227 h 1418"/>
                  <a:gd name="T48" fmla="*/ 454 w 1191"/>
                  <a:gd name="T49" fmla="*/ 284 h 1418"/>
                  <a:gd name="T50" fmla="*/ 567 w 1191"/>
                  <a:gd name="T51" fmla="*/ 284 h 1418"/>
                  <a:gd name="T52" fmla="*/ 567 w 1191"/>
                  <a:gd name="T53" fmla="*/ 227 h 1418"/>
                  <a:gd name="T54" fmla="*/ 511 w 1191"/>
                  <a:gd name="T55" fmla="*/ 227 h 1418"/>
                  <a:gd name="T56" fmla="*/ 511 w 1191"/>
                  <a:gd name="T57" fmla="*/ 170 h 1418"/>
                  <a:gd name="T58" fmla="*/ 624 w 1191"/>
                  <a:gd name="T59" fmla="*/ 170 h 1418"/>
                  <a:gd name="T60" fmla="*/ 624 w 1191"/>
                  <a:gd name="T61" fmla="*/ 114 h 1418"/>
                  <a:gd name="T62" fmla="*/ 737 w 1191"/>
                  <a:gd name="T63" fmla="*/ 114 h 1418"/>
                  <a:gd name="T64" fmla="*/ 737 w 1191"/>
                  <a:gd name="T65" fmla="*/ 57 h 1418"/>
                  <a:gd name="T66" fmla="*/ 851 w 1191"/>
                  <a:gd name="T67" fmla="*/ 57 h 1418"/>
                  <a:gd name="T68" fmla="*/ 851 w 1191"/>
                  <a:gd name="T69" fmla="*/ 0 h 1418"/>
                  <a:gd name="T70" fmla="*/ 1134 w 1191"/>
                  <a:gd name="T71" fmla="*/ 0 h 1418"/>
                  <a:gd name="T72" fmla="*/ 1134 w 1191"/>
                  <a:gd name="T73" fmla="*/ 227 h 1418"/>
                  <a:gd name="T74" fmla="*/ 1191 w 1191"/>
                  <a:gd name="T75" fmla="*/ 227 h 1418"/>
                  <a:gd name="T76" fmla="*/ 1191 w 1191"/>
                  <a:gd name="T77" fmla="*/ 341 h 1418"/>
                  <a:gd name="T78" fmla="*/ 1134 w 1191"/>
                  <a:gd name="T79" fmla="*/ 341 h 1418"/>
                  <a:gd name="T80" fmla="*/ 1134 w 1191"/>
                  <a:gd name="T81" fmla="*/ 397 h 1418"/>
                  <a:gd name="T82" fmla="*/ 1078 w 1191"/>
                  <a:gd name="T83" fmla="*/ 397 h 1418"/>
                  <a:gd name="T84" fmla="*/ 1078 w 1191"/>
                  <a:gd name="T85" fmla="*/ 454 h 1418"/>
                  <a:gd name="T86" fmla="*/ 1021 w 1191"/>
                  <a:gd name="T87" fmla="*/ 454 h 1418"/>
                  <a:gd name="T88" fmla="*/ 1021 w 1191"/>
                  <a:gd name="T89" fmla="*/ 511 h 1418"/>
                  <a:gd name="T90" fmla="*/ 1078 w 1191"/>
                  <a:gd name="T91" fmla="*/ 511 h 1418"/>
                  <a:gd name="T92" fmla="*/ 1078 w 1191"/>
                  <a:gd name="T93" fmla="*/ 624 h 1418"/>
                  <a:gd name="T94" fmla="*/ 964 w 1191"/>
                  <a:gd name="T95" fmla="*/ 624 h 1418"/>
                  <a:gd name="T96" fmla="*/ 964 w 1191"/>
                  <a:gd name="T97" fmla="*/ 794 h 1418"/>
                  <a:gd name="T98" fmla="*/ 907 w 1191"/>
                  <a:gd name="T99" fmla="*/ 794 h 1418"/>
                  <a:gd name="T100" fmla="*/ 907 w 1191"/>
                  <a:gd name="T101" fmla="*/ 908 h 1418"/>
                  <a:gd name="T102" fmla="*/ 737 w 1191"/>
                  <a:gd name="T103" fmla="*/ 908 h 1418"/>
                  <a:gd name="T104" fmla="*/ 737 w 1191"/>
                  <a:gd name="T105" fmla="*/ 1134 h 1418"/>
                  <a:gd name="T106" fmla="*/ 681 w 1191"/>
                  <a:gd name="T107" fmla="*/ 1134 h 1418"/>
                  <a:gd name="T108" fmla="*/ 681 w 1191"/>
                  <a:gd name="T109" fmla="*/ 1191 h 1418"/>
                  <a:gd name="T110" fmla="*/ 624 w 1191"/>
                  <a:gd name="T111" fmla="*/ 1191 h 1418"/>
                  <a:gd name="T112" fmla="*/ 624 w 1191"/>
                  <a:gd name="T113" fmla="*/ 1361 h 1418"/>
                  <a:gd name="T114" fmla="*/ 567 w 1191"/>
                  <a:gd name="T115" fmla="*/ 1361 h 1418"/>
                  <a:gd name="T116" fmla="*/ 567 w 1191"/>
                  <a:gd name="T117" fmla="*/ 1418 h 1418"/>
                  <a:gd name="T118" fmla="*/ 454 w 1191"/>
                  <a:gd name="T119" fmla="*/ 14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1" h="1418">
                    <a:moveTo>
                      <a:pt x="454" y="1418"/>
                    </a:moveTo>
                    <a:lnTo>
                      <a:pt x="284" y="1418"/>
                    </a:lnTo>
                    <a:lnTo>
                      <a:pt x="284" y="1248"/>
                    </a:lnTo>
                    <a:lnTo>
                      <a:pt x="114" y="1248"/>
                    </a:lnTo>
                    <a:lnTo>
                      <a:pt x="114" y="1191"/>
                    </a:lnTo>
                    <a:lnTo>
                      <a:pt x="0" y="1191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908"/>
                    </a:lnTo>
                    <a:lnTo>
                      <a:pt x="227" y="908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511"/>
                    </a:lnTo>
                    <a:lnTo>
                      <a:pt x="284" y="511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851" y="57"/>
                    </a:lnTo>
                    <a:lnTo>
                      <a:pt x="851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191" y="227"/>
                    </a:lnTo>
                    <a:lnTo>
                      <a:pt x="1191" y="341"/>
                    </a:lnTo>
                    <a:lnTo>
                      <a:pt x="1134" y="341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4"/>
                    </a:lnTo>
                    <a:lnTo>
                      <a:pt x="1021" y="454"/>
                    </a:lnTo>
                    <a:lnTo>
                      <a:pt x="1021" y="511"/>
                    </a:lnTo>
                    <a:lnTo>
                      <a:pt x="1078" y="511"/>
                    </a:lnTo>
                    <a:lnTo>
                      <a:pt x="1078" y="624"/>
                    </a:lnTo>
                    <a:lnTo>
                      <a:pt x="964" y="624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737" y="908"/>
                    </a:lnTo>
                    <a:lnTo>
                      <a:pt x="737" y="1134"/>
                    </a:lnTo>
                    <a:lnTo>
                      <a:pt x="681" y="1134"/>
                    </a:lnTo>
                    <a:lnTo>
                      <a:pt x="681" y="1191"/>
                    </a:lnTo>
                    <a:lnTo>
                      <a:pt x="624" y="1191"/>
                    </a:lnTo>
                    <a:lnTo>
                      <a:pt x="624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454" y="141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4385" y="1480"/>
                <a:ext cx="1474" cy="1134"/>
              </a:xfrm>
              <a:custGeom>
                <a:avLst/>
                <a:gdLst>
                  <a:gd name="T0" fmla="*/ 57 w 1474"/>
                  <a:gd name="T1" fmla="*/ 964 h 1134"/>
                  <a:gd name="T2" fmla="*/ 57 w 1474"/>
                  <a:gd name="T3" fmla="*/ 908 h 1134"/>
                  <a:gd name="T4" fmla="*/ 0 w 1474"/>
                  <a:gd name="T5" fmla="*/ 908 h 1134"/>
                  <a:gd name="T6" fmla="*/ 0 w 1474"/>
                  <a:gd name="T7" fmla="*/ 851 h 1134"/>
                  <a:gd name="T8" fmla="*/ 57 w 1474"/>
                  <a:gd name="T9" fmla="*/ 851 h 1134"/>
                  <a:gd name="T10" fmla="*/ 57 w 1474"/>
                  <a:gd name="T11" fmla="*/ 794 h 1134"/>
                  <a:gd name="T12" fmla="*/ 113 w 1474"/>
                  <a:gd name="T13" fmla="*/ 794 h 1134"/>
                  <a:gd name="T14" fmla="*/ 113 w 1474"/>
                  <a:gd name="T15" fmla="*/ 738 h 1134"/>
                  <a:gd name="T16" fmla="*/ 170 w 1474"/>
                  <a:gd name="T17" fmla="*/ 738 h 1134"/>
                  <a:gd name="T18" fmla="*/ 170 w 1474"/>
                  <a:gd name="T19" fmla="*/ 624 h 1134"/>
                  <a:gd name="T20" fmla="*/ 113 w 1474"/>
                  <a:gd name="T21" fmla="*/ 624 h 1134"/>
                  <a:gd name="T22" fmla="*/ 113 w 1474"/>
                  <a:gd name="T23" fmla="*/ 397 h 1134"/>
                  <a:gd name="T24" fmla="*/ 283 w 1474"/>
                  <a:gd name="T25" fmla="*/ 397 h 1134"/>
                  <a:gd name="T26" fmla="*/ 283 w 1474"/>
                  <a:gd name="T27" fmla="*/ 227 h 1134"/>
                  <a:gd name="T28" fmla="*/ 397 w 1474"/>
                  <a:gd name="T29" fmla="*/ 227 h 1134"/>
                  <a:gd name="T30" fmla="*/ 397 w 1474"/>
                  <a:gd name="T31" fmla="*/ 284 h 1134"/>
                  <a:gd name="T32" fmla="*/ 510 w 1474"/>
                  <a:gd name="T33" fmla="*/ 284 h 1134"/>
                  <a:gd name="T34" fmla="*/ 510 w 1474"/>
                  <a:gd name="T35" fmla="*/ 227 h 1134"/>
                  <a:gd name="T36" fmla="*/ 567 w 1474"/>
                  <a:gd name="T37" fmla="*/ 227 h 1134"/>
                  <a:gd name="T38" fmla="*/ 567 w 1474"/>
                  <a:gd name="T39" fmla="*/ 114 h 1134"/>
                  <a:gd name="T40" fmla="*/ 680 w 1474"/>
                  <a:gd name="T41" fmla="*/ 114 h 1134"/>
                  <a:gd name="T42" fmla="*/ 680 w 1474"/>
                  <a:gd name="T43" fmla="*/ 0 h 1134"/>
                  <a:gd name="T44" fmla="*/ 794 w 1474"/>
                  <a:gd name="T45" fmla="*/ 0 h 1134"/>
                  <a:gd name="T46" fmla="*/ 794 w 1474"/>
                  <a:gd name="T47" fmla="*/ 114 h 1134"/>
                  <a:gd name="T48" fmla="*/ 850 w 1474"/>
                  <a:gd name="T49" fmla="*/ 114 h 1134"/>
                  <a:gd name="T50" fmla="*/ 850 w 1474"/>
                  <a:gd name="T51" fmla="*/ 171 h 1134"/>
                  <a:gd name="T52" fmla="*/ 964 w 1474"/>
                  <a:gd name="T53" fmla="*/ 171 h 1134"/>
                  <a:gd name="T54" fmla="*/ 964 w 1474"/>
                  <a:gd name="T55" fmla="*/ 114 h 1134"/>
                  <a:gd name="T56" fmla="*/ 1474 w 1474"/>
                  <a:gd name="T57" fmla="*/ 114 h 1134"/>
                  <a:gd name="T58" fmla="*/ 1474 w 1474"/>
                  <a:gd name="T59" fmla="*/ 227 h 1134"/>
                  <a:gd name="T60" fmla="*/ 1134 w 1474"/>
                  <a:gd name="T61" fmla="*/ 227 h 1134"/>
                  <a:gd name="T62" fmla="*/ 1134 w 1474"/>
                  <a:gd name="T63" fmla="*/ 341 h 1134"/>
                  <a:gd name="T64" fmla="*/ 907 w 1474"/>
                  <a:gd name="T65" fmla="*/ 341 h 1134"/>
                  <a:gd name="T66" fmla="*/ 907 w 1474"/>
                  <a:gd name="T67" fmla="*/ 397 h 1134"/>
                  <a:gd name="T68" fmla="*/ 850 w 1474"/>
                  <a:gd name="T69" fmla="*/ 397 h 1134"/>
                  <a:gd name="T70" fmla="*/ 850 w 1474"/>
                  <a:gd name="T71" fmla="*/ 511 h 1134"/>
                  <a:gd name="T72" fmla="*/ 907 w 1474"/>
                  <a:gd name="T73" fmla="*/ 511 h 1134"/>
                  <a:gd name="T74" fmla="*/ 907 w 1474"/>
                  <a:gd name="T75" fmla="*/ 567 h 1134"/>
                  <a:gd name="T76" fmla="*/ 850 w 1474"/>
                  <a:gd name="T77" fmla="*/ 567 h 1134"/>
                  <a:gd name="T78" fmla="*/ 850 w 1474"/>
                  <a:gd name="T79" fmla="*/ 624 h 1134"/>
                  <a:gd name="T80" fmla="*/ 964 w 1474"/>
                  <a:gd name="T81" fmla="*/ 624 h 1134"/>
                  <a:gd name="T82" fmla="*/ 964 w 1474"/>
                  <a:gd name="T83" fmla="*/ 681 h 1134"/>
                  <a:gd name="T84" fmla="*/ 1020 w 1474"/>
                  <a:gd name="T85" fmla="*/ 681 h 1134"/>
                  <a:gd name="T86" fmla="*/ 1020 w 1474"/>
                  <a:gd name="T87" fmla="*/ 851 h 1134"/>
                  <a:gd name="T88" fmla="*/ 964 w 1474"/>
                  <a:gd name="T89" fmla="*/ 851 h 1134"/>
                  <a:gd name="T90" fmla="*/ 964 w 1474"/>
                  <a:gd name="T91" fmla="*/ 908 h 1134"/>
                  <a:gd name="T92" fmla="*/ 907 w 1474"/>
                  <a:gd name="T93" fmla="*/ 908 h 1134"/>
                  <a:gd name="T94" fmla="*/ 907 w 1474"/>
                  <a:gd name="T95" fmla="*/ 964 h 1134"/>
                  <a:gd name="T96" fmla="*/ 850 w 1474"/>
                  <a:gd name="T97" fmla="*/ 964 h 1134"/>
                  <a:gd name="T98" fmla="*/ 850 w 1474"/>
                  <a:gd name="T99" fmla="*/ 1021 h 1134"/>
                  <a:gd name="T100" fmla="*/ 737 w 1474"/>
                  <a:gd name="T101" fmla="*/ 1021 h 1134"/>
                  <a:gd name="T102" fmla="*/ 737 w 1474"/>
                  <a:gd name="T103" fmla="*/ 1078 h 1134"/>
                  <a:gd name="T104" fmla="*/ 680 w 1474"/>
                  <a:gd name="T105" fmla="*/ 1078 h 1134"/>
                  <a:gd name="T106" fmla="*/ 680 w 1474"/>
                  <a:gd name="T107" fmla="*/ 1134 h 1134"/>
                  <a:gd name="T108" fmla="*/ 567 w 1474"/>
                  <a:gd name="T109" fmla="*/ 1134 h 1134"/>
                  <a:gd name="T110" fmla="*/ 567 w 1474"/>
                  <a:gd name="T111" fmla="*/ 964 h 1134"/>
                  <a:gd name="T112" fmla="*/ 397 w 1474"/>
                  <a:gd name="T113" fmla="*/ 964 h 1134"/>
                  <a:gd name="T114" fmla="*/ 397 w 1474"/>
                  <a:gd name="T115" fmla="*/ 1021 h 1134"/>
                  <a:gd name="T116" fmla="*/ 340 w 1474"/>
                  <a:gd name="T117" fmla="*/ 1021 h 1134"/>
                  <a:gd name="T118" fmla="*/ 340 w 1474"/>
                  <a:gd name="T119" fmla="*/ 964 h 1134"/>
                  <a:gd name="T120" fmla="*/ 57 w 1474"/>
                  <a:gd name="T121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74" h="1134">
                    <a:moveTo>
                      <a:pt x="57" y="964"/>
                    </a:moveTo>
                    <a:lnTo>
                      <a:pt x="57" y="908"/>
                    </a:lnTo>
                    <a:lnTo>
                      <a:pt x="0" y="908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738"/>
                    </a:lnTo>
                    <a:lnTo>
                      <a:pt x="170" y="738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397"/>
                    </a:lnTo>
                    <a:lnTo>
                      <a:pt x="283" y="397"/>
                    </a:lnTo>
                    <a:lnTo>
                      <a:pt x="283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850" y="114"/>
                    </a:lnTo>
                    <a:lnTo>
                      <a:pt x="850" y="171"/>
                    </a:lnTo>
                    <a:lnTo>
                      <a:pt x="964" y="171"/>
                    </a:lnTo>
                    <a:lnTo>
                      <a:pt x="964" y="114"/>
                    </a:lnTo>
                    <a:lnTo>
                      <a:pt x="1474" y="114"/>
                    </a:lnTo>
                    <a:lnTo>
                      <a:pt x="1474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907" y="341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511"/>
                    </a:lnTo>
                    <a:lnTo>
                      <a:pt x="907" y="511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1020" y="681"/>
                    </a:lnTo>
                    <a:lnTo>
                      <a:pt x="1020" y="851"/>
                    </a:lnTo>
                    <a:lnTo>
                      <a:pt x="964" y="851"/>
                    </a:lnTo>
                    <a:lnTo>
                      <a:pt x="964" y="908"/>
                    </a:lnTo>
                    <a:lnTo>
                      <a:pt x="907" y="908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1021"/>
                    </a:lnTo>
                    <a:lnTo>
                      <a:pt x="737" y="1021"/>
                    </a:lnTo>
                    <a:lnTo>
                      <a:pt x="737" y="1078"/>
                    </a:lnTo>
                    <a:lnTo>
                      <a:pt x="680" y="1078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67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57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5009" y="2104"/>
                <a:ext cx="850" cy="1021"/>
              </a:xfrm>
              <a:custGeom>
                <a:avLst/>
                <a:gdLst>
                  <a:gd name="T0" fmla="*/ 396 w 850"/>
                  <a:gd name="T1" fmla="*/ 57 h 1021"/>
                  <a:gd name="T2" fmla="*/ 396 w 850"/>
                  <a:gd name="T3" fmla="*/ 227 h 1021"/>
                  <a:gd name="T4" fmla="*/ 340 w 850"/>
                  <a:gd name="T5" fmla="*/ 227 h 1021"/>
                  <a:gd name="T6" fmla="*/ 340 w 850"/>
                  <a:gd name="T7" fmla="*/ 284 h 1021"/>
                  <a:gd name="T8" fmla="*/ 283 w 850"/>
                  <a:gd name="T9" fmla="*/ 284 h 1021"/>
                  <a:gd name="T10" fmla="*/ 283 w 850"/>
                  <a:gd name="T11" fmla="*/ 340 h 1021"/>
                  <a:gd name="T12" fmla="*/ 226 w 850"/>
                  <a:gd name="T13" fmla="*/ 340 h 1021"/>
                  <a:gd name="T14" fmla="*/ 226 w 850"/>
                  <a:gd name="T15" fmla="*/ 397 h 1021"/>
                  <a:gd name="T16" fmla="*/ 113 w 850"/>
                  <a:gd name="T17" fmla="*/ 397 h 1021"/>
                  <a:gd name="T18" fmla="*/ 113 w 850"/>
                  <a:gd name="T19" fmla="*/ 454 h 1021"/>
                  <a:gd name="T20" fmla="*/ 56 w 850"/>
                  <a:gd name="T21" fmla="*/ 454 h 1021"/>
                  <a:gd name="T22" fmla="*/ 56 w 850"/>
                  <a:gd name="T23" fmla="*/ 510 h 1021"/>
                  <a:gd name="T24" fmla="*/ 0 w 850"/>
                  <a:gd name="T25" fmla="*/ 510 h 1021"/>
                  <a:gd name="T26" fmla="*/ 0 w 850"/>
                  <a:gd name="T27" fmla="*/ 851 h 1021"/>
                  <a:gd name="T28" fmla="*/ 113 w 850"/>
                  <a:gd name="T29" fmla="*/ 851 h 1021"/>
                  <a:gd name="T30" fmla="*/ 113 w 850"/>
                  <a:gd name="T31" fmla="*/ 1021 h 1021"/>
                  <a:gd name="T32" fmla="*/ 283 w 850"/>
                  <a:gd name="T33" fmla="*/ 1021 h 1021"/>
                  <a:gd name="T34" fmla="*/ 283 w 850"/>
                  <a:gd name="T35" fmla="*/ 964 h 1021"/>
                  <a:gd name="T36" fmla="*/ 396 w 850"/>
                  <a:gd name="T37" fmla="*/ 964 h 1021"/>
                  <a:gd name="T38" fmla="*/ 396 w 850"/>
                  <a:gd name="T39" fmla="*/ 907 h 1021"/>
                  <a:gd name="T40" fmla="*/ 510 w 850"/>
                  <a:gd name="T41" fmla="*/ 907 h 1021"/>
                  <a:gd name="T42" fmla="*/ 510 w 850"/>
                  <a:gd name="T43" fmla="*/ 851 h 1021"/>
                  <a:gd name="T44" fmla="*/ 680 w 850"/>
                  <a:gd name="T45" fmla="*/ 851 h 1021"/>
                  <a:gd name="T46" fmla="*/ 680 w 850"/>
                  <a:gd name="T47" fmla="*/ 794 h 1021"/>
                  <a:gd name="T48" fmla="*/ 850 w 850"/>
                  <a:gd name="T49" fmla="*/ 794 h 1021"/>
                  <a:gd name="T50" fmla="*/ 850 w 850"/>
                  <a:gd name="T51" fmla="*/ 737 h 1021"/>
                  <a:gd name="T52" fmla="*/ 793 w 850"/>
                  <a:gd name="T53" fmla="*/ 737 h 1021"/>
                  <a:gd name="T54" fmla="*/ 793 w 850"/>
                  <a:gd name="T55" fmla="*/ 397 h 1021"/>
                  <a:gd name="T56" fmla="*/ 850 w 850"/>
                  <a:gd name="T57" fmla="*/ 397 h 1021"/>
                  <a:gd name="T58" fmla="*/ 850 w 850"/>
                  <a:gd name="T59" fmla="*/ 114 h 1021"/>
                  <a:gd name="T60" fmla="*/ 737 w 850"/>
                  <a:gd name="T61" fmla="*/ 114 h 1021"/>
                  <a:gd name="T62" fmla="*/ 737 w 850"/>
                  <a:gd name="T63" fmla="*/ 57 h 1021"/>
                  <a:gd name="T64" fmla="*/ 567 w 850"/>
                  <a:gd name="T65" fmla="*/ 57 h 1021"/>
                  <a:gd name="T66" fmla="*/ 567 w 850"/>
                  <a:gd name="T67" fmla="*/ 0 h 1021"/>
                  <a:gd name="T68" fmla="*/ 453 w 850"/>
                  <a:gd name="T69" fmla="*/ 0 h 1021"/>
                  <a:gd name="T70" fmla="*/ 453 w 850"/>
                  <a:gd name="T71" fmla="*/ 57 h 1021"/>
                  <a:gd name="T72" fmla="*/ 396 w 850"/>
                  <a:gd name="T73" fmla="*/ 5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0" h="1021">
                    <a:moveTo>
                      <a:pt x="396" y="57"/>
                    </a:moveTo>
                    <a:lnTo>
                      <a:pt x="396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851"/>
                    </a:lnTo>
                    <a:lnTo>
                      <a:pt x="113" y="851"/>
                    </a:lnTo>
                    <a:lnTo>
                      <a:pt x="113" y="1021"/>
                    </a:lnTo>
                    <a:lnTo>
                      <a:pt x="283" y="1021"/>
                    </a:lnTo>
                    <a:lnTo>
                      <a:pt x="283" y="964"/>
                    </a:lnTo>
                    <a:lnTo>
                      <a:pt x="396" y="964"/>
                    </a:lnTo>
                    <a:lnTo>
                      <a:pt x="396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850" y="794"/>
                    </a:lnTo>
                    <a:lnTo>
                      <a:pt x="850" y="737"/>
                    </a:lnTo>
                    <a:lnTo>
                      <a:pt x="793" y="737"/>
                    </a:lnTo>
                    <a:lnTo>
                      <a:pt x="793" y="397"/>
                    </a:lnTo>
                    <a:lnTo>
                      <a:pt x="850" y="397"/>
                    </a:lnTo>
                    <a:lnTo>
                      <a:pt x="850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3818" y="2444"/>
                <a:ext cx="1191" cy="1134"/>
              </a:xfrm>
              <a:custGeom>
                <a:avLst/>
                <a:gdLst>
                  <a:gd name="T0" fmla="*/ 1191 w 1191"/>
                  <a:gd name="T1" fmla="*/ 511 h 1134"/>
                  <a:gd name="T2" fmla="*/ 850 w 1191"/>
                  <a:gd name="T3" fmla="*/ 511 h 1134"/>
                  <a:gd name="T4" fmla="*/ 850 w 1191"/>
                  <a:gd name="T5" fmla="*/ 624 h 1134"/>
                  <a:gd name="T6" fmla="*/ 794 w 1191"/>
                  <a:gd name="T7" fmla="*/ 624 h 1134"/>
                  <a:gd name="T8" fmla="*/ 794 w 1191"/>
                  <a:gd name="T9" fmla="*/ 908 h 1134"/>
                  <a:gd name="T10" fmla="*/ 624 w 1191"/>
                  <a:gd name="T11" fmla="*/ 908 h 1134"/>
                  <a:gd name="T12" fmla="*/ 624 w 1191"/>
                  <a:gd name="T13" fmla="*/ 964 h 1134"/>
                  <a:gd name="T14" fmla="*/ 680 w 1191"/>
                  <a:gd name="T15" fmla="*/ 964 h 1134"/>
                  <a:gd name="T16" fmla="*/ 680 w 1191"/>
                  <a:gd name="T17" fmla="*/ 1021 h 1134"/>
                  <a:gd name="T18" fmla="*/ 624 w 1191"/>
                  <a:gd name="T19" fmla="*/ 1021 h 1134"/>
                  <a:gd name="T20" fmla="*/ 624 w 1191"/>
                  <a:gd name="T21" fmla="*/ 1134 h 1134"/>
                  <a:gd name="T22" fmla="*/ 453 w 1191"/>
                  <a:gd name="T23" fmla="*/ 1134 h 1134"/>
                  <a:gd name="T24" fmla="*/ 453 w 1191"/>
                  <a:gd name="T25" fmla="*/ 1078 h 1134"/>
                  <a:gd name="T26" fmla="*/ 340 w 1191"/>
                  <a:gd name="T27" fmla="*/ 1078 h 1134"/>
                  <a:gd name="T28" fmla="*/ 340 w 1191"/>
                  <a:gd name="T29" fmla="*/ 1021 h 1134"/>
                  <a:gd name="T30" fmla="*/ 170 w 1191"/>
                  <a:gd name="T31" fmla="*/ 1021 h 1134"/>
                  <a:gd name="T32" fmla="*/ 170 w 1191"/>
                  <a:gd name="T33" fmla="*/ 1078 h 1134"/>
                  <a:gd name="T34" fmla="*/ 113 w 1191"/>
                  <a:gd name="T35" fmla="*/ 1078 h 1134"/>
                  <a:gd name="T36" fmla="*/ 113 w 1191"/>
                  <a:gd name="T37" fmla="*/ 1021 h 1134"/>
                  <a:gd name="T38" fmla="*/ 0 w 1191"/>
                  <a:gd name="T39" fmla="*/ 1021 h 1134"/>
                  <a:gd name="T40" fmla="*/ 0 w 1191"/>
                  <a:gd name="T41" fmla="*/ 851 h 1134"/>
                  <a:gd name="T42" fmla="*/ 113 w 1191"/>
                  <a:gd name="T43" fmla="*/ 851 h 1134"/>
                  <a:gd name="T44" fmla="*/ 113 w 1191"/>
                  <a:gd name="T45" fmla="*/ 794 h 1134"/>
                  <a:gd name="T46" fmla="*/ 170 w 1191"/>
                  <a:gd name="T47" fmla="*/ 794 h 1134"/>
                  <a:gd name="T48" fmla="*/ 170 w 1191"/>
                  <a:gd name="T49" fmla="*/ 624 h 1134"/>
                  <a:gd name="T50" fmla="*/ 227 w 1191"/>
                  <a:gd name="T51" fmla="*/ 624 h 1134"/>
                  <a:gd name="T52" fmla="*/ 227 w 1191"/>
                  <a:gd name="T53" fmla="*/ 567 h 1134"/>
                  <a:gd name="T54" fmla="*/ 283 w 1191"/>
                  <a:gd name="T55" fmla="*/ 567 h 1134"/>
                  <a:gd name="T56" fmla="*/ 283 w 1191"/>
                  <a:gd name="T57" fmla="*/ 341 h 1134"/>
                  <a:gd name="T58" fmla="*/ 453 w 1191"/>
                  <a:gd name="T59" fmla="*/ 341 h 1134"/>
                  <a:gd name="T60" fmla="*/ 453 w 1191"/>
                  <a:gd name="T61" fmla="*/ 227 h 1134"/>
                  <a:gd name="T62" fmla="*/ 510 w 1191"/>
                  <a:gd name="T63" fmla="*/ 227 h 1134"/>
                  <a:gd name="T64" fmla="*/ 510 w 1191"/>
                  <a:gd name="T65" fmla="*/ 57 h 1134"/>
                  <a:gd name="T66" fmla="*/ 624 w 1191"/>
                  <a:gd name="T67" fmla="*/ 57 h 1134"/>
                  <a:gd name="T68" fmla="*/ 624 w 1191"/>
                  <a:gd name="T69" fmla="*/ 0 h 1134"/>
                  <a:gd name="T70" fmla="*/ 907 w 1191"/>
                  <a:gd name="T71" fmla="*/ 0 h 1134"/>
                  <a:gd name="T72" fmla="*/ 907 w 1191"/>
                  <a:gd name="T73" fmla="*/ 57 h 1134"/>
                  <a:gd name="T74" fmla="*/ 964 w 1191"/>
                  <a:gd name="T75" fmla="*/ 57 h 1134"/>
                  <a:gd name="T76" fmla="*/ 964 w 1191"/>
                  <a:gd name="T77" fmla="*/ 0 h 1134"/>
                  <a:gd name="T78" fmla="*/ 1134 w 1191"/>
                  <a:gd name="T79" fmla="*/ 0 h 1134"/>
                  <a:gd name="T80" fmla="*/ 1134 w 1191"/>
                  <a:gd name="T81" fmla="*/ 170 h 1134"/>
                  <a:gd name="T82" fmla="*/ 1191 w 1191"/>
                  <a:gd name="T83" fmla="*/ 170 h 1134"/>
                  <a:gd name="T84" fmla="*/ 1191 w 1191"/>
                  <a:gd name="T85" fmla="*/ 51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1134">
                    <a:moveTo>
                      <a:pt x="1191" y="511"/>
                    </a:moveTo>
                    <a:lnTo>
                      <a:pt x="850" y="511"/>
                    </a:lnTo>
                    <a:lnTo>
                      <a:pt x="850" y="624"/>
                    </a:lnTo>
                    <a:lnTo>
                      <a:pt x="794" y="624"/>
                    </a:lnTo>
                    <a:lnTo>
                      <a:pt x="794" y="908"/>
                    </a:lnTo>
                    <a:lnTo>
                      <a:pt x="624" y="908"/>
                    </a:lnTo>
                    <a:lnTo>
                      <a:pt x="624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624" y="1021"/>
                    </a:lnTo>
                    <a:lnTo>
                      <a:pt x="624" y="1134"/>
                    </a:lnTo>
                    <a:lnTo>
                      <a:pt x="453" y="1134"/>
                    </a:lnTo>
                    <a:lnTo>
                      <a:pt x="453" y="1078"/>
                    </a:lnTo>
                    <a:lnTo>
                      <a:pt x="340" y="1078"/>
                    </a:lnTo>
                    <a:lnTo>
                      <a:pt x="340" y="1021"/>
                    </a:lnTo>
                    <a:lnTo>
                      <a:pt x="170" y="1021"/>
                    </a:lnTo>
                    <a:lnTo>
                      <a:pt x="170" y="1078"/>
                    </a:lnTo>
                    <a:lnTo>
                      <a:pt x="113" y="1078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851"/>
                    </a:lnTo>
                    <a:lnTo>
                      <a:pt x="113" y="851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1134" y="0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4442" y="2955"/>
                <a:ext cx="1020" cy="737"/>
              </a:xfrm>
              <a:custGeom>
                <a:avLst/>
                <a:gdLst>
                  <a:gd name="T0" fmla="*/ 963 w 1020"/>
                  <a:gd name="T1" fmla="*/ 170 h 737"/>
                  <a:gd name="T2" fmla="*/ 680 w 1020"/>
                  <a:gd name="T3" fmla="*/ 170 h 737"/>
                  <a:gd name="T4" fmla="*/ 680 w 1020"/>
                  <a:gd name="T5" fmla="*/ 0 h 737"/>
                  <a:gd name="T6" fmla="*/ 226 w 1020"/>
                  <a:gd name="T7" fmla="*/ 0 h 737"/>
                  <a:gd name="T8" fmla="*/ 226 w 1020"/>
                  <a:gd name="T9" fmla="*/ 113 h 737"/>
                  <a:gd name="T10" fmla="*/ 170 w 1020"/>
                  <a:gd name="T11" fmla="*/ 113 h 737"/>
                  <a:gd name="T12" fmla="*/ 170 w 1020"/>
                  <a:gd name="T13" fmla="*/ 397 h 737"/>
                  <a:gd name="T14" fmla="*/ 0 w 1020"/>
                  <a:gd name="T15" fmla="*/ 397 h 737"/>
                  <a:gd name="T16" fmla="*/ 0 w 1020"/>
                  <a:gd name="T17" fmla="*/ 453 h 737"/>
                  <a:gd name="T18" fmla="*/ 56 w 1020"/>
                  <a:gd name="T19" fmla="*/ 453 h 737"/>
                  <a:gd name="T20" fmla="*/ 56 w 1020"/>
                  <a:gd name="T21" fmla="*/ 510 h 737"/>
                  <a:gd name="T22" fmla="*/ 0 w 1020"/>
                  <a:gd name="T23" fmla="*/ 510 h 737"/>
                  <a:gd name="T24" fmla="*/ 0 w 1020"/>
                  <a:gd name="T25" fmla="*/ 680 h 737"/>
                  <a:gd name="T26" fmla="*/ 113 w 1020"/>
                  <a:gd name="T27" fmla="*/ 680 h 737"/>
                  <a:gd name="T28" fmla="*/ 113 w 1020"/>
                  <a:gd name="T29" fmla="*/ 737 h 737"/>
                  <a:gd name="T30" fmla="*/ 226 w 1020"/>
                  <a:gd name="T31" fmla="*/ 737 h 737"/>
                  <a:gd name="T32" fmla="*/ 226 w 1020"/>
                  <a:gd name="T33" fmla="*/ 680 h 737"/>
                  <a:gd name="T34" fmla="*/ 283 w 1020"/>
                  <a:gd name="T35" fmla="*/ 680 h 737"/>
                  <a:gd name="T36" fmla="*/ 283 w 1020"/>
                  <a:gd name="T37" fmla="*/ 623 h 737"/>
                  <a:gd name="T38" fmla="*/ 340 w 1020"/>
                  <a:gd name="T39" fmla="*/ 623 h 737"/>
                  <a:gd name="T40" fmla="*/ 340 w 1020"/>
                  <a:gd name="T41" fmla="*/ 680 h 737"/>
                  <a:gd name="T42" fmla="*/ 396 w 1020"/>
                  <a:gd name="T43" fmla="*/ 680 h 737"/>
                  <a:gd name="T44" fmla="*/ 396 w 1020"/>
                  <a:gd name="T45" fmla="*/ 737 h 737"/>
                  <a:gd name="T46" fmla="*/ 567 w 1020"/>
                  <a:gd name="T47" fmla="*/ 737 h 737"/>
                  <a:gd name="T48" fmla="*/ 567 w 1020"/>
                  <a:gd name="T49" fmla="*/ 680 h 737"/>
                  <a:gd name="T50" fmla="*/ 737 w 1020"/>
                  <a:gd name="T51" fmla="*/ 680 h 737"/>
                  <a:gd name="T52" fmla="*/ 737 w 1020"/>
                  <a:gd name="T53" fmla="*/ 737 h 737"/>
                  <a:gd name="T54" fmla="*/ 850 w 1020"/>
                  <a:gd name="T55" fmla="*/ 737 h 737"/>
                  <a:gd name="T56" fmla="*/ 850 w 1020"/>
                  <a:gd name="T57" fmla="*/ 453 h 737"/>
                  <a:gd name="T58" fmla="*/ 907 w 1020"/>
                  <a:gd name="T59" fmla="*/ 453 h 737"/>
                  <a:gd name="T60" fmla="*/ 907 w 1020"/>
                  <a:gd name="T61" fmla="*/ 397 h 737"/>
                  <a:gd name="T62" fmla="*/ 963 w 1020"/>
                  <a:gd name="T63" fmla="*/ 397 h 737"/>
                  <a:gd name="T64" fmla="*/ 963 w 1020"/>
                  <a:gd name="T65" fmla="*/ 340 h 737"/>
                  <a:gd name="T66" fmla="*/ 1020 w 1020"/>
                  <a:gd name="T67" fmla="*/ 340 h 737"/>
                  <a:gd name="T68" fmla="*/ 1020 w 1020"/>
                  <a:gd name="T69" fmla="*/ 226 h 737"/>
                  <a:gd name="T70" fmla="*/ 963 w 1020"/>
                  <a:gd name="T71" fmla="*/ 226 h 737"/>
                  <a:gd name="T72" fmla="*/ 963 w 1020"/>
                  <a:gd name="T73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0" h="737">
                    <a:moveTo>
                      <a:pt x="963" y="170"/>
                    </a:moveTo>
                    <a:lnTo>
                      <a:pt x="680" y="170"/>
                    </a:lnTo>
                    <a:lnTo>
                      <a:pt x="680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226" y="737"/>
                    </a:lnTo>
                    <a:lnTo>
                      <a:pt x="226" y="680"/>
                    </a:lnTo>
                    <a:lnTo>
                      <a:pt x="283" y="680"/>
                    </a:lnTo>
                    <a:lnTo>
                      <a:pt x="283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396" y="680"/>
                    </a:lnTo>
                    <a:lnTo>
                      <a:pt x="396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850" y="737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397"/>
                    </a:lnTo>
                    <a:lnTo>
                      <a:pt x="963" y="397"/>
                    </a:lnTo>
                    <a:lnTo>
                      <a:pt x="963" y="340"/>
                    </a:lnTo>
                    <a:lnTo>
                      <a:pt x="1020" y="340"/>
                    </a:lnTo>
                    <a:lnTo>
                      <a:pt x="1020" y="226"/>
                    </a:lnTo>
                    <a:lnTo>
                      <a:pt x="963" y="226"/>
                    </a:lnTo>
                    <a:lnTo>
                      <a:pt x="96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591" y="3295"/>
                <a:ext cx="737" cy="907"/>
              </a:xfrm>
              <a:custGeom>
                <a:avLst/>
                <a:gdLst>
                  <a:gd name="T0" fmla="*/ 737 w 737"/>
                  <a:gd name="T1" fmla="*/ 283 h 907"/>
                  <a:gd name="T2" fmla="*/ 737 w 737"/>
                  <a:gd name="T3" fmla="*/ 397 h 907"/>
                  <a:gd name="T4" fmla="*/ 680 w 737"/>
                  <a:gd name="T5" fmla="*/ 397 h 907"/>
                  <a:gd name="T6" fmla="*/ 680 w 737"/>
                  <a:gd name="T7" fmla="*/ 510 h 907"/>
                  <a:gd name="T8" fmla="*/ 567 w 737"/>
                  <a:gd name="T9" fmla="*/ 510 h 907"/>
                  <a:gd name="T10" fmla="*/ 567 w 737"/>
                  <a:gd name="T11" fmla="*/ 624 h 907"/>
                  <a:gd name="T12" fmla="*/ 510 w 737"/>
                  <a:gd name="T13" fmla="*/ 624 h 907"/>
                  <a:gd name="T14" fmla="*/ 510 w 737"/>
                  <a:gd name="T15" fmla="*/ 680 h 907"/>
                  <a:gd name="T16" fmla="*/ 454 w 737"/>
                  <a:gd name="T17" fmla="*/ 680 h 907"/>
                  <a:gd name="T18" fmla="*/ 454 w 737"/>
                  <a:gd name="T19" fmla="*/ 737 h 907"/>
                  <a:gd name="T20" fmla="*/ 397 w 737"/>
                  <a:gd name="T21" fmla="*/ 737 h 907"/>
                  <a:gd name="T22" fmla="*/ 397 w 737"/>
                  <a:gd name="T23" fmla="*/ 850 h 907"/>
                  <a:gd name="T24" fmla="*/ 284 w 737"/>
                  <a:gd name="T25" fmla="*/ 850 h 907"/>
                  <a:gd name="T26" fmla="*/ 284 w 737"/>
                  <a:gd name="T27" fmla="*/ 907 h 907"/>
                  <a:gd name="T28" fmla="*/ 170 w 737"/>
                  <a:gd name="T29" fmla="*/ 907 h 907"/>
                  <a:gd name="T30" fmla="*/ 170 w 737"/>
                  <a:gd name="T31" fmla="*/ 794 h 907"/>
                  <a:gd name="T32" fmla="*/ 57 w 737"/>
                  <a:gd name="T33" fmla="*/ 794 h 907"/>
                  <a:gd name="T34" fmla="*/ 57 w 737"/>
                  <a:gd name="T35" fmla="*/ 624 h 907"/>
                  <a:gd name="T36" fmla="*/ 113 w 737"/>
                  <a:gd name="T37" fmla="*/ 624 h 907"/>
                  <a:gd name="T38" fmla="*/ 113 w 737"/>
                  <a:gd name="T39" fmla="*/ 567 h 907"/>
                  <a:gd name="T40" fmla="*/ 284 w 737"/>
                  <a:gd name="T41" fmla="*/ 567 h 907"/>
                  <a:gd name="T42" fmla="*/ 284 w 737"/>
                  <a:gd name="T43" fmla="*/ 453 h 907"/>
                  <a:gd name="T44" fmla="*/ 170 w 737"/>
                  <a:gd name="T45" fmla="*/ 453 h 907"/>
                  <a:gd name="T46" fmla="*/ 170 w 737"/>
                  <a:gd name="T47" fmla="*/ 397 h 907"/>
                  <a:gd name="T48" fmla="*/ 113 w 737"/>
                  <a:gd name="T49" fmla="*/ 397 h 907"/>
                  <a:gd name="T50" fmla="*/ 113 w 737"/>
                  <a:gd name="T51" fmla="*/ 340 h 907"/>
                  <a:gd name="T52" fmla="*/ 57 w 737"/>
                  <a:gd name="T53" fmla="*/ 340 h 907"/>
                  <a:gd name="T54" fmla="*/ 57 w 737"/>
                  <a:gd name="T55" fmla="*/ 283 h 907"/>
                  <a:gd name="T56" fmla="*/ 113 w 737"/>
                  <a:gd name="T57" fmla="*/ 283 h 907"/>
                  <a:gd name="T58" fmla="*/ 113 w 737"/>
                  <a:gd name="T59" fmla="*/ 170 h 907"/>
                  <a:gd name="T60" fmla="*/ 0 w 737"/>
                  <a:gd name="T61" fmla="*/ 170 h 907"/>
                  <a:gd name="T62" fmla="*/ 0 w 737"/>
                  <a:gd name="T63" fmla="*/ 57 h 907"/>
                  <a:gd name="T64" fmla="*/ 57 w 737"/>
                  <a:gd name="T65" fmla="*/ 57 h 907"/>
                  <a:gd name="T66" fmla="*/ 57 w 737"/>
                  <a:gd name="T67" fmla="*/ 0 h 907"/>
                  <a:gd name="T68" fmla="*/ 227 w 737"/>
                  <a:gd name="T69" fmla="*/ 0 h 907"/>
                  <a:gd name="T70" fmla="*/ 227 w 737"/>
                  <a:gd name="T71" fmla="*/ 170 h 907"/>
                  <a:gd name="T72" fmla="*/ 340 w 737"/>
                  <a:gd name="T73" fmla="*/ 170 h 907"/>
                  <a:gd name="T74" fmla="*/ 340 w 737"/>
                  <a:gd name="T75" fmla="*/ 227 h 907"/>
                  <a:gd name="T76" fmla="*/ 397 w 737"/>
                  <a:gd name="T77" fmla="*/ 227 h 907"/>
                  <a:gd name="T78" fmla="*/ 397 w 737"/>
                  <a:gd name="T79" fmla="*/ 170 h 907"/>
                  <a:gd name="T80" fmla="*/ 567 w 737"/>
                  <a:gd name="T81" fmla="*/ 170 h 907"/>
                  <a:gd name="T82" fmla="*/ 567 w 737"/>
                  <a:gd name="T83" fmla="*/ 227 h 907"/>
                  <a:gd name="T84" fmla="*/ 680 w 737"/>
                  <a:gd name="T85" fmla="*/ 227 h 907"/>
                  <a:gd name="T86" fmla="*/ 680 w 737"/>
                  <a:gd name="T87" fmla="*/ 283 h 907"/>
                  <a:gd name="T88" fmla="*/ 737 w 737"/>
                  <a:gd name="T89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907">
                    <a:moveTo>
                      <a:pt x="737" y="283"/>
                    </a:move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170" y="907"/>
                    </a:lnTo>
                    <a:lnTo>
                      <a:pt x="170" y="794"/>
                    </a:lnTo>
                    <a:lnTo>
                      <a:pt x="57" y="794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84" y="567"/>
                    </a:lnTo>
                    <a:lnTo>
                      <a:pt x="284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283"/>
                    </a:lnTo>
                    <a:lnTo>
                      <a:pt x="73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2514" y="2841"/>
                <a:ext cx="1190" cy="1134"/>
              </a:xfrm>
              <a:custGeom>
                <a:avLst/>
                <a:gdLst>
                  <a:gd name="T0" fmla="*/ 1134 w 1190"/>
                  <a:gd name="T1" fmla="*/ 737 h 1134"/>
                  <a:gd name="T2" fmla="*/ 964 w 1190"/>
                  <a:gd name="T3" fmla="*/ 737 h 1134"/>
                  <a:gd name="T4" fmla="*/ 964 w 1190"/>
                  <a:gd name="T5" fmla="*/ 624 h 1134"/>
                  <a:gd name="T6" fmla="*/ 737 w 1190"/>
                  <a:gd name="T7" fmla="*/ 624 h 1134"/>
                  <a:gd name="T8" fmla="*/ 737 w 1190"/>
                  <a:gd name="T9" fmla="*/ 681 h 1134"/>
                  <a:gd name="T10" fmla="*/ 680 w 1190"/>
                  <a:gd name="T11" fmla="*/ 681 h 1134"/>
                  <a:gd name="T12" fmla="*/ 680 w 1190"/>
                  <a:gd name="T13" fmla="*/ 737 h 1134"/>
                  <a:gd name="T14" fmla="*/ 567 w 1190"/>
                  <a:gd name="T15" fmla="*/ 737 h 1134"/>
                  <a:gd name="T16" fmla="*/ 567 w 1190"/>
                  <a:gd name="T17" fmla="*/ 907 h 1134"/>
                  <a:gd name="T18" fmla="*/ 567 w 1190"/>
                  <a:gd name="T19" fmla="*/ 964 h 1134"/>
                  <a:gd name="T20" fmla="*/ 510 w 1190"/>
                  <a:gd name="T21" fmla="*/ 964 h 1134"/>
                  <a:gd name="T22" fmla="*/ 510 w 1190"/>
                  <a:gd name="T23" fmla="*/ 1021 h 1134"/>
                  <a:gd name="T24" fmla="*/ 453 w 1190"/>
                  <a:gd name="T25" fmla="*/ 1021 h 1134"/>
                  <a:gd name="T26" fmla="*/ 453 w 1190"/>
                  <a:gd name="T27" fmla="*/ 1078 h 1134"/>
                  <a:gd name="T28" fmla="*/ 226 w 1190"/>
                  <a:gd name="T29" fmla="*/ 1078 h 1134"/>
                  <a:gd name="T30" fmla="*/ 226 w 1190"/>
                  <a:gd name="T31" fmla="*/ 1134 h 1134"/>
                  <a:gd name="T32" fmla="*/ 170 w 1190"/>
                  <a:gd name="T33" fmla="*/ 1134 h 1134"/>
                  <a:gd name="T34" fmla="*/ 170 w 1190"/>
                  <a:gd name="T35" fmla="*/ 964 h 1134"/>
                  <a:gd name="T36" fmla="*/ 113 w 1190"/>
                  <a:gd name="T37" fmla="*/ 964 h 1134"/>
                  <a:gd name="T38" fmla="*/ 113 w 1190"/>
                  <a:gd name="T39" fmla="*/ 907 h 1134"/>
                  <a:gd name="T40" fmla="*/ 0 w 1190"/>
                  <a:gd name="T41" fmla="*/ 907 h 1134"/>
                  <a:gd name="T42" fmla="*/ 0 w 1190"/>
                  <a:gd name="T43" fmla="*/ 737 h 1134"/>
                  <a:gd name="T44" fmla="*/ 56 w 1190"/>
                  <a:gd name="T45" fmla="*/ 737 h 1134"/>
                  <a:gd name="T46" fmla="*/ 56 w 1190"/>
                  <a:gd name="T47" fmla="*/ 681 h 1134"/>
                  <a:gd name="T48" fmla="*/ 113 w 1190"/>
                  <a:gd name="T49" fmla="*/ 681 h 1134"/>
                  <a:gd name="T50" fmla="*/ 113 w 1190"/>
                  <a:gd name="T51" fmla="*/ 624 h 1134"/>
                  <a:gd name="T52" fmla="*/ 170 w 1190"/>
                  <a:gd name="T53" fmla="*/ 624 h 1134"/>
                  <a:gd name="T54" fmla="*/ 170 w 1190"/>
                  <a:gd name="T55" fmla="*/ 567 h 1134"/>
                  <a:gd name="T56" fmla="*/ 226 w 1190"/>
                  <a:gd name="T57" fmla="*/ 567 h 1134"/>
                  <a:gd name="T58" fmla="*/ 226 w 1190"/>
                  <a:gd name="T59" fmla="*/ 454 h 1134"/>
                  <a:gd name="T60" fmla="*/ 283 w 1190"/>
                  <a:gd name="T61" fmla="*/ 454 h 1134"/>
                  <a:gd name="T62" fmla="*/ 283 w 1190"/>
                  <a:gd name="T63" fmla="*/ 340 h 1134"/>
                  <a:gd name="T64" fmla="*/ 453 w 1190"/>
                  <a:gd name="T65" fmla="*/ 340 h 1134"/>
                  <a:gd name="T66" fmla="*/ 453 w 1190"/>
                  <a:gd name="T67" fmla="*/ 227 h 1134"/>
                  <a:gd name="T68" fmla="*/ 567 w 1190"/>
                  <a:gd name="T69" fmla="*/ 227 h 1134"/>
                  <a:gd name="T70" fmla="*/ 567 w 1190"/>
                  <a:gd name="T71" fmla="*/ 170 h 1134"/>
                  <a:gd name="T72" fmla="*/ 623 w 1190"/>
                  <a:gd name="T73" fmla="*/ 170 h 1134"/>
                  <a:gd name="T74" fmla="*/ 623 w 1190"/>
                  <a:gd name="T75" fmla="*/ 114 h 1134"/>
                  <a:gd name="T76" fmla="*/ 737 w 1190"/>
                  <a:gd name="T77" fmla="*/ 114 h 1134"/>
                  <a:gd name="T78" fmla="*/ 737 w 1190"/>
                  <a:gd name="T79" fmla="*/ 57 h 1134"/>
                  <a:gd name="T80" fmla="*/ 794 w 1190"/>
                  <a:gd name="T81" fmla="*/ 57 h 1134"/>
                  <a:gd name="T82" fmla="*/ 794 w 1190"/>
                  <a:gd name="T83" fmla="*/ 0 h 1134"/>
                  <a:gd name="T84" fmla="*/ 850 w 1190"/>
                  <a:gd name="T85" fmla="*/ 0 h 1134"/>
                  <a:gd name="T86" fmla="*/ 850 w 1190"/>
                  <a:gd name="T87" fmla="*/ 227 h 1134"/>
                  <a:gd name="T88" fmla="*/ 964 w 1190"/>
                  <a:gd name="T89" fmla="*/ 227 h 1134"/>
                  <a:gd name="T90" fmla="*/ 964 w 1190"/>
                  <a:gd name="T91" fmla="*/ 284 h 1134"/>
                  <a:gd name="T92" fmla="*/ 1134 w 1190"/>
                  <a:gd name="T93" fmla="*/ 284 h 1134"/>
                  <a:gd name="T94" fmla="*/ 1134 w 1190"/>
                  <a:gd name="T95" fmla="*/ 511 h 1134"/>
                  <a:gd name="T96" fmla="*/ 1077 w 1190"/>
                  <a:gd name="T97" fmla="*/ 511 h 1134"/>
                  <a:gd name="T98" fmla="*/ 1077 w 1190"/>
                  <a:gd name="T99" fmla="*/ 624 h 1134"/>
                  <a:gd name="T100" fmla="*/ 1134 w 1190"/>
                  <a:gd name="T101" fmla="*/ 624 h 1134"/>
                  <a:gd name="T102" fmla="*/ 1190 w 1190"/>
                  <a:gd name="T103" fmla="*/ 624 h 1134"/>
                  <a:gd name="T104" fmla="*/ 1190 w 1190"/>
                  <a:gd name="T105" fmla="*/ 737 h 1134"/>
                  <a:gd name="T106" fmla="*/ 1134 w 1190"/>
                  <a:gd name="T107" fmla="*/ 73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0" h="1134">
                    <a:moveTo>
                      <a:pt x="1134" y="737"/>
                    </a:moveTo>
                    <a:lnTo>
                      <a:pt x="964" y="737"/>
                    </a:lnTo>
                    <a:lnTo>
                      <a:pt x="964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680" y="681"/>
                    </a:lnTo>
                    <a:lnTo>
                      <a:pt x="680" y="737"/>
                    </a:lnTo>
                    <a:lnTo>
                      <a:pt x="567" y="73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453" y="1021"/>
                    </a:lnTo>
                    <a:lnTo>
                      <a:pt x="453" y="1078"/>
                    </a:lnTo>
                    <a:lnTo>
                      <a:pt x="226" y="1078"/>
                    </a:lnTo>
                    <a:lnTo>
                      <a:pt x="226" y="1134"/>
                    </a:lnTo>
                    <a:lnTo>
                      <a:pt x="170" y="1134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283" y="454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3" y="170"/>
                    </a:lnTo>
                    <a:lnTo>
                      <a:pt x="623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850" y="0"/>
                    </a:lnTo>
                    <a:lnTo>
                      <a:pt x="850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1134" y="28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624"/>
                    </a:lnTo>
                    <a:lnTo>
                      <a:pt x="1134" y="624"/>
                    </a:lnTo>
                    <a:lnTo>
                      <a:pt x="1190" y="624"/>
                    </a:lnTo>
                    <a:lnTo>
                      <a:pt x="1190" y="737"/>
                    </a:lnTo>
                    <a:lnTo>
                      <a:pt x="1134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740" y="3748"/>
                <a:ext cx="624" cy="454"/>
              </a:xfrm>
              <a:custGeom>
                <a:avLst/>
                <a:gdLst>
                  <a:gd name="T0" fmla="*/ 341 w 624"/>
                  <a:gd name="T1" fmla="*/ 0 h 454"/>
                  <a:gd name="T2" fmla="*/ 341 w 624"/>
                  <a:gd name="T3" fmla="*/ 57 h 454"/>
                  <a:gd name="T4" fmla="*/ 284 w 624"/>
                  <a:gd name="T5" fmla="*/ 57 h 454"/>
                  <a:gd name="T6" fmla="*/ 284 w 624"/>
                  <a:gd name="T7" fmla="*/ 114 h 454"/>
                  <a:gd name="T8" fmla="*/ 227 w 624"/>
                  <a:gd name="T9" fmla="*/ 114 h 454"/>
                  <a:gd name="T10" fmla="*/ 227 w 624"/>
                  <a:gd name="T11" fmla="*/ 171 h 454"/>
                  <a:gd name="T12" fmla="*/ 0 w 624"/>
                  <a:gd name="T13" fmla="*/ 171 h 454"/>
                  <a:gd name="T14" fmla="*/ 0 w 624"/>
                  <a:gd name="T15" fmla="*/ 341 h 454"/>
                  <a:gd name="T16" fmla="*/ 227 w 624"/>
                  <a:gd name="T17" fmla="*/ 341 h 454"/>
                  <a:gd name="T18" fmla="*/ 227 w 624"/>
                  <a:gd name="T19" fmla="*/ 397 h 454"/>
                  <a:gd name="T20" fmla="*/ 284 w 624"/>
                  <a:gd name="T21" fmla="*/ 397 h 454"/>
                  <a:gd name="T22" fmla="*/ 284 w 624"/>
                  <a:gd name="T23" fmla="*/ 454 h 454"/>
                  <a:gd name="T24" fmla="*/ 454 w 624"/>
                  <a:gd name="T25" fmla="*/ 454 h 454"/>
                  <a:gd name="T26" fmla="*/ 454 w 624"/>
                  <a:gd name="T27" fmla="*/ 397 h 454"/>
                  <a:gd name="T28" fmla="*/ 568 w 624"/>
                  <a:gd name="T29" fmla="*/ 397 h 454"/>
                  <a:gd name="T30" fmla="*/ 568 w 624"/>
                  <a:gd name="T31" fmla="*/ 454 h 454"/>
                  <a:gd name="T32" fmla="*/ 624 w 624"/>
                  <a:gd name="T33" fmla="*/ 454 h 454"/>
                  <a:gd name="T34" fmla="*/ 624 w 624"/>
                  <a:gd name="T35" fmla="*/ 227 h 454"/>
                  <a:gd name="T36" fmla="*/ 454 w 624"/>
                  <a:gd name="T37" fmla="*/ 227 h 454"/>
                  <a:gd name="T38" fmla="*/ 454 w 624"/>
                  <a:gd name="T39" fmla="*/ 171 h 454"/>
                  <a:gd name="T40" fmla="*/ 397 w 624"/>
                  <a:gd name="T41" fmla="*/ 171 h 454"/>
                  <a:gd name="T42" fmla="*/ 397 w 624"/>
                  <a:gd name="T43" fmla="*/ 0 h 454"/>
                  <a:gd name="T44" fmla="*/ 341 w 624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4" h="454">
                    <a:moveTo>
                      <a:pt x="341" y="0"/>
                    </a:move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68" y="397"/>
                    </a:lnTo>
                    <a:lnTo>
                      <a:pt x="568" y="454"/>
                    </a:lnTo>
                    <a:lnTo>
                      <a:pt x="624" y="454"/>
                    </a:lnTo>
                    <a:lnTo>
                      <a:pt x="624" y="227"/>
                    </a:lnTo>
                    <a:lnTo>
                      <a:pt x="454" y="227"/>
                    </a:lnTo>
                    <a:lnTo>
                      <a:pt x="454" y="171"/>
                    </a:lnTo>
                    <a:lnTo>
                      <a:pt x="397" y="171"/>
                    </a:lnTo>
                    <a:lnTo>
                      <a:pt x="39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514" y="4145"/>
                <a:ext cx="1304" cy="738"/>
              </a:xfrm>
              <a:custGeom>
                <a:avLst/>
                <a:gdLst>
                  <a:gd name="T0" fmla="*/ 907 w 1304"/>
                  <a:gd name="T1" fmla="*/ 57 h 738"/>
                  <a:gd name="T2" fmla="*/ 794 w 1304"/>
                  <a:gd name="T3" fmla="*/ 57 h 738"/>
                  <a:gd name="T4" fmla="*/ 794 w 1304"/>
                  <a:gd name="T5" fmla="*/ 0 h 738"/>
                  <a:gd name="T6" fmla="*/ 680 w 1304"/>
                  <a:gd name="T7" fmla="*/ 0 h 738"/>
                  <a:gd name="T8" fmla="*/ 680 w 1304"/>
                  <a:gd name="T9" fmla="*/ 57 h 738"/>
                  <a:gd name="T10" fmla="*/ 397 w 1304"/>
                  <a:gd name="T11" fmla="*/ 57 h 738"/>
                  <a:gd name="T12" fmla="*/ 397 w 1304"/>
                  <a:gd name="T13" fmla="*/ 114 h 738"/>
                  <a:gd name="T14" fmla="*/ 226 w 1304"/>
                  <a:gd name="T15" fmla="*/ 114 h 738"/>
                  <a:gd name="T16" fmla="*/ 226 w 1304"/>
                  <a:gd name="T17" fmla="*/ 57 h 738"/>
                  <a:gd name="T18" fmla="*/ 113 w 1304"/>
                  <a:gd name="T19" fmla="*/ 57 h 738"/>
                  <a:gd name="T20" fmla="*/ 113 w 1304"/>
                  <a:gd name="T21" fmla="*/ 171 h 738"/>
                  <a:gd name="T22" fmla="*/ 0 w 1304"/>
                  <a:gd name="T23" fmla="*/ 171 h 738"/>
                  <a:gd name="T24" fmla="*/ 0 w 1304"/>
                  <a:gd name="T25" fmla="*/ 341 h 738"/>
                  <a:gd name="T26" fmla="*/ 56 w 1304"/>
                  <a:gd name="T27" fmla="*/ 341 h 738"/>
                  <a:gd name="T28" fmla="*/ 56 w 1304"/>
                  <a:gd name="T29" fmla="*/ 397 h 738"/>
                  <a:gd name="T30" fmla="*/ 226 w 1304"/>
                  <a:gd name="T31" fmla="*/ 397 h 738"/>
                  <a:gd name="T32" fmla="*/ 226 w 1304"/>
                  <a:gd name="T33" fmla="*/ 738 h 738"/>
                  <a:gd name="T34" fmla="*/ 283 w 1304"/>
                  <a:gd name="T35" fmla="*/ 738 h 738"/>
                  <a:gd name="T36" fmla="*/ 283 w 1304"/>
                  <a:gd name="T37" fmla="*/ 681 h 738"/>
                  <a:gd name="T38" fmla="*/ 340 w 1304"/>
                  <a:gd name="T39" fmla="*/ 681 h 738"/>
                  <a:gd name="T40" fmla="*/ 340 w 1304"/>
                  <a:gd name="T41" fmla="*/ 624 h 738"/>
                  <a:gd name="T42" fmla="*/ 397 w 1304"/>
                  <a:gd name="T43" fmla="*/ 624 h 738"/>
                  <a:gd name="T44" fmla="*/ 397 w 1304"/>
                  <a:gd name="T45" fmla="*/ 567 h 738"/>
                  <a:gd name="T46" fmla="*/ 453 w 1304"/>
                  <a:gd name="T47" fmla="*/ 567 h 738"/>
                  <a:gd name="T48" fmla="*/ 453 w 1304"/>
                  <a:gd name="T49" fmla="*/ 624 h 738"/>
                  <a:gd name="T50" fmla="*/ 510 w 1304"/>
                  <a:gd name="T51" fmla="*/ 624 h 738"/>
                  <a:gd name="T52" fmla="*/ 510 w 1304"/>
                  <a:gd name="T53" fmla="*/ 681 h 738"/>
                  <a:gd name="T54" fmla="*/ 623 w 1304"/>
                  <a:gd name="T55" fmla="*/ 681 h 738"/>
                  <a:gd name="T56" fmla="*/ 623 w 1304"/>
                  <a:gd name="T57" fmla="*/ 624 h 738"/>
                  <a:gd name="T58" fmla="*/ 737 w 1304"/>
                  <a:gd name="T59" fmla="*/ 624 h 738"/>
                  <a:gd name="T60" fmla="*/ 737 w 1304"/>
                  <a:gd name="T61" fmla="*/ 681 h 738"/>
                  <a:gd name="T62" fmla="*/ 794 w 1304"/>
                  <a:gd name="T63" fmla="*/ 681 h 738"/>
                  <a:gd name="T64" fmla="*/ 794 w 1304"/>
                  <a:gd name="T65" fmla="*/ 624 h 738"/>
                  <a:gd name="T66" fmla="*/ 850 w 1304"/>
                  <a:gd name="T67" fmla="*/ 624 h 738"/>
                  <a:gd name="T68" fmla="*/ 850 w 1304"/>
                  <a:gd name="T69" fmla="*/ 567 h 738"/>
                  <a:gd name="T70" fmla="*/ 964 w 1304"/>
                  <a:gd name="T71" fmla="*/ 567 h 738"/>
                  <a:gd name="T72" fmla="*/ 964 w 1304"/>
                  <a:gd name="T73" fmla="*/ 511 h 738"/>
                  <a:gd name="T74" fmla="*/ 1190 w 1304"/>
                  <a:gd name="T75" fmla="*/ 511 h 738"/>
                  <a:gd name="T76" fmla="*/ 1190 w 1304"/>
                  <a:gd name="T77" fmla="*/ 454 h 738"/>
                  <a:gd name="T78" fmla="*/ 1304 w 1304"/>
                  <a:gd name="T79" fmla="*/ 454 h 738"/>
                  <a:gd name="T80" fmla="*/ 1304 w 1304"/>
                  <a:gd name="T81" fmla="*/ 284 h 738"/>
                  <a:gd name="T82" fmla="*/ 1190 w 1304"/>
                  <a:gd name="T83" fmla="*/ 284 h 738"/>
                  <a:gd name="T84" fmla="*/ 1190 w 1304"/>
                  <a:gd name="T85" fmla="*/ 227 h 738"/>
                  <a:gd name="T86" fmla="*/ 1077 w 1304"/>
                  <a:gd name="T87" fmla="*/ 227 h 738"/>
                  <a:gd name="T88" fmla="*/ 1077 w 1304"/>
                  <a:gd name="T89" fmla="*/ 171 h 738"/>
                  <a:gd name="T90" fmla="*/ 1020 w 1304"/>
                  <a:gd name="T91" fmla="*/ 171 h 738"/>
                  <a:gd name="T92" fmla="*/ 1020 w 1304"/>
                  <a:gd name="T93" fmla="*/ 114 h 738"/>
                  <a:gd name="T94" fmla="*/ 907 w 1304"/>
                  <a:gd name="T95" fmla="*/ 114 h 738"/>
                  <a:gd name="T96" fmla="*/ 907 w 1304"/>
                  <a:gd name="T97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4" h="738">
                    <a:moveTo>
                      <a:pt x="907" y="57"/>
                    </a:moveTo>
                    <a:lnTo>
                      <a:pt x="794" y="57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397"/>
                    </a:lnTo>
                    <a:lnTo>
                      <a:pt x="226" y="397"/>
                    </a:lnTo>
                    <a:lnTo>
                      <a:pt x="226" y="738"/>
                    </a:lnTo>
                    <a:lnTo>
                      <a:pt x="283" y="738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10" y="681"/>
                    </a:lnTo>
                    <a:lnTo>
                      <a:pt x="623" y="681"/>
                    </a:lnTo>
                    <a:lnTo>
                      <a:pt x="623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794" y="681"/>
                    </a:lnTo>
                    <a:lnTo>
                      <a:pt x="794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64" y="567"/>
                    </a:lnTo>
                    <a:lnTo>
                      <a:pt x="964" y="511"/>
                    </a:lnTo>
                    <a:lnTo>
                      <a:pt x="1190" y="511"/>
                    </a:lnTo>
                    <a:lnTo>
                      <a:pt x="1190" y="454"/>
                    </a:lnTo>
                    <a:lnTo>
                      <a:pt x="1304" y="454"/>
                    </a:lnTo>
                    <a:lnTo>
                      <a:pt x="1304" y="284"/>
                    </a:lnTo>
                    <a:lnTo>
                      <a:pt x="1190" y="284"/>
                    </a:lnTo>
                    <a:lnTo>
                      <a:pt x="1190" y="227"/>
                    </a:lnTo>
                    <a:lnTo>
                      <a:pt x="1077" y="227"/>
                    </a:lnTo>
                    <a:lnTo>
                      <a:pt x="1077" y="171"/>
                    </a:lnTo>
                    <a:lnTo>
                      <a:pt x="1020" y="171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081" y="3465"/>
                <a:ext cx="794" cy="851"/>
              </a:xfrm>
              <a:custGeom>
                <a:avLst/>
                <a:gdLst>
                  <a:gd name="T0" fmla="*/ 794 w 794"/>
                  <a:gd name="T1" fmla="*/ 283 h 851"/>
                  <a:gd name="T2" fmla="*/ 680 w 794"/>
                  <a:gd name="T3" fmla="*/ 283 h 851"/>
                  <a:gd name="T4" fmla="*/ 680 w 794"/>
                  <a:gd name="T5" fmla="*/ 227 h 851"/>
                  <a:gd name="T6" fmla="*/ 623 w 794"/>
                  <a:gd name="T7" fmla="*/ 227 h 851"/>
                  <a:gd name="T8" fmla="*/ 623 w 794"/>
                  <a:gd name="T9" fmla="*/ 170 h 851"/>
                  <a:gd name="T10" fmla="*/ 567 w 794"/>
                  <a:gd name="T11" fmla="*/ 170 h 851"/>
                  <a:gd name="T12" fmla="*/ 567 w 794"/>
                  <a:gd name="T13" fmla="*/ 113 h 851"/>
                  <a:gd name="T14" fmla="*/ 397 w 794"/>
                  <a:gd name="T15" fmla="*/ 113 h 851"/>
                  <a:gd name="T16" fmla="*/ 397 w 794"/>
                  <a:gd name="T17" fmla="*/ 0 h 851"/>
                  <a:gd name="T18" fmla="*/ 170 w 794"/>
                  <a:gd name="T19" fmla="*/ 0 h 851"/>
                  <a:gd name="T20" fmla="*/ 170 w 794"/>
                  <a:gd name="T21" fmla="*/ 57 h 851"/>
                  <a:gd name="T22" fmla="*/ 113 w 794"/>
                  <a:gd name="T23" fmla="*/ 57 h 851"/>
                  <a:gd name="T24" fmla="*/ 113 w 794"/>
                  <a:gd name="T25" fmla="*/ 113 h 851"/>
                  <a:gd name="T26" fmla="*/ 0 w 794"/>
                  <a:gd name="T27" fmla="*/ 113 h 851"/>
                  <a:gd name="T28" fmla="*/ 0 w 794"/>
                  <a:gd name="T29" fmla="*/ 283 h 851"/>
                  <a:gd name="T30" fmla="*/ 56 w 794"/>
                  <a:gd name="T31" fmla="*/ 283 h 851"/>
                  <a:gd name="T32" fmla="*/ 56 w 794"/>
                  <a:gd name="T33" fmla="*/ 454 h 851"/>
                  <a:gd name="T34" fmla="*/ 113 w 794"/>
                  <a:gd name="T35" fmla="*/ 454 h 851"/>
                  <a:gd name="T36" fmla="*/ 113 w 794"/>
                  <a:gd name="T37" fmla="*/ 510 h 851"/>
                  <a:gd name="T38" fmla="*/ 283 w 794"/>
                  <a:gd name="T39" fmla="*/ 510 h 851"/>
                  <a:gd name="T40" fmla="*/ 283 w 794"/>
                  <a:gd name="T41" fmla="*/ 737 h 851"/>
                  <a:gd name="T42" fmla="*/ 340 w 794"/>
                  <a:gd name="T43" fmla="*/ 737 h 851"/>
                  <a:gd name="T44" fmla="*/ 340 w 794"/>
                  <a:gd name="T45" fmla="*/ 794 h 851"/>
                  <a:gd name="T46" fmla="*/ 453 w 794"/>
                  <a:gd name="T47" fmla="*/ 794 h 851"/>
                  <a:gd name="T48" fmla="*/ 453 w 794"/>
                  <a:gd name="T49" fmla="*/ 851 h 851"/>
                  <a:gd name="T50" fmla="*/ 623 w 794"/>
                  <a:gd name="T51" fmla="*/ 851 h 851"/>
                  <a:gd name="T52" fmla="*/ 623 w 794"/>
                  <a:gd name="T53" fmla="*/ 737 h 851"/>
                  <a:gd name="T54" fmla="*/ 680 w 794"/>
                  <a:gd name="T55" fmla="*/ 737 h 851"/>
                  <a:gd name="T56" fmla="*/ 680 w 794"/>
                  <a:gd name="T57" fmla="*/ 624 h 851"/>
                  <a:gd name="T58" fmla="*/ 567 w 794"/>
                  <a:gd name="T59" fmla="*/ 624 h 851"/>
                  <a:gd name="T60" fmla="*/ 567 w 794"/>
                  <a:gd name="T61" fmla="*/ 454 h 851"/>
                  <a:gd name="T62" fmla="*/ 623 w 794"/>
                  <a:gd name="T63" fmla="*/ 454 h 851"/>
                  <a:gd name="T64" fmla="*/ 623 w 794"/>
                  <a:gd name="T65" fmla="*/ 397 h 851"/>
                  <a:gd name="T66" fmla="*/ 794 w 794"/>
                  <a:gd name="T67" fmla="*/ 397 h 851"/>
                  <a:gd name="T68" fmla="*/ 794 w 794"/>
                  <a:gd name="T69" fmla="*/ 283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851">
                    <a:moveTo>
                      <a:pt x="794" y="283"/>
                    </a:moveTo>
                    <a:lnTo>
                      <a:pt x="680" y="283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83" y="51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851"/>
                    </a:lnTo>
                    <a:lnTo>
                      <a:pt x="623" y="851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624"/>
                    </a:lnTo>
                    <a:lnTo>
                      <a:pt x="567" y="624"/>
                    </a:lnTo>
                    <a:lnTo>
                      <a:pt x="567" y="454"/>
                    </a:lnTo>
                    <a:lnTo>
                      <a:pt x="623" y="454"/>
                    </a:lnTo>
                    <a:lnTo>
                      <a:pt x="623" y="397"/>
                    </a:lnTo>
                    <a:lnTo>
                      <a:pt x="794" y="397"/>
                    </a:lnTo>
                    <a:lnTo>
                      <a:pt x="79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1947" y="3748"/>
                <a:ext cx="1077" cy="624"/>
              </a:xfrm>
              <a:custGeom>
                <a:avLst/>
                <a:gdLst>
                  <a:gd name="T0" fmla="*/ 680 w 1077"/>
                  <a:gd name="T1" fmla="*/ 0 h 624"/>
                  <a:gd name="T2" fmla="*/ 453 w 1077"/>
                  <a:gd name="T3" fmla="*/ 0 h 624"/>
                  <a:gd name="T4" fmla="*/ 453 w 1077"/>
                  <a:gd name="T5" fmla="*/ 57 h 624"/>
                  <a:gd name="T6" fmla="*/ 283 w 1077"/>
                  <a:gd name="T7" fmla="*/ 57 h 624"/>
                  <a:gd name="T8" fmla="*/ 283 w 1077"/>
                  <a:gd name="T9" fmla="*/ 114 h 624"/>
                  <a:gd name="T10" fmla="*/ 226 w 1077"/>
                  <a:gd name="T11" fmla="*/ 114 h 624"/>
                  <a:gd name="T12" fmla="*/ 226 w 1077"/>
                  <a:gd name="T13" fmla="*/ 171 h 624"/>
                  <a:gd name="T14" fmla="*/ 170 w 1077"/>
                  <a:gd name="T15" fmla="*/ 171 h 624"/>
                  <a:gd name="T16" fmla="*/ 170 w 1077"/>
                  <a:gd name="T17" fmla="*/ 227 h 624"/>
                  <a:gd name="T18" fmla="*/ 56 w 1077"/>
                  <a:gd name="T19" fmla="*/ 227 h 624"/>
                  <a:gd name="T20" fmla="*/ 56 w 1077"/>
                  <a:gd name="T21" fmla="*/ 284 h 624"/>
                  <a:gd name="T22" fmla="*/ 0 w 1077"/>
                  <a:gd name="T23" fmla="*/ 284 h 624"/>
                  <a:gd name="T24" fmla="*/ 0 w 1077"/>
                  <a:gd name="T25" fmla="*/ 454 h 624"/>
                  <a:gd name="T26" fmla="*/ 113 w 1077"/>
                  <a:gd name="T27" fmla="*/ 454 h 624"/>
                  <a:gd name="T28" fmla="*/ 113 w 1077"/>
                  <a:gd name="T29" fmla="*/ 397 h 624"/>
                  <a:gd name="T30" fmla="*/ 170 w 1077"/>
                  <a:gd name="T31" fmla="*/ 397 h 624"/>
                  <a:gd name="T32" fmla="*/ 170 w 1077"/>
                  <a:gd name="T33" fmla="*/ 511 h 624"/>
                  <a:gd name="T34" fmla="*/ 226 w 1077"/>
                  <a:gd name="T35" fmla="*/ 511 h 624"/>
                  <a:gd name="T36" fmla="*/ 226 w 1077"/>
                  <a:gd name="T37" fmla="*/ 568 h 624"/>
                  <a:gd name="T38" fmla="*/ 283 w 1077"/>
                  <a:gd name="T39" fmla="*/ 568 h 624"/>
                  <a:gd name="T40" fmla="*/ 283 w 1077"/>
                  <a:gd name="T41" fmla="*/ 454 h 624"/>
                  <a:gd name="T42" fmla="*/ 340 w 1077"/>
                  <a:gd name="T43" fmla="*/ 454 h 624"/>
                  <a:gd name="T44" fmla="*/ 340 w 1077"/>
                  <a:gd name="T45" fmla="*/ 568 h 624"/>
                  <a:gd name="T46" fmla="*/ 397 w 1077"/>
                  <a:gd name="T47" fmla="*/ 568 h 624"/>
                  <a:gd name="T48" fmla="*/ 397 w 1077"/>
                  <a:gd name="T49" fmla="*/ 624 h 624"/>
                  <a:gd name="T50" fmla="*/ 567 w 1077"/>
                  <a:gd name="T51" fmla="*/ 624 h 624"/>
                  <a:gd name="T52" fmla="*/ 567 w 1077"/>
                  <a:gd name="T53" fmla="*/ 568 h 624"/>
                  <a:gd name="T54" fmla="*/ 680 w 1077"/>
                  <a:gd name="T55" fmla="*/ 568 h 624"/>
                  <a:gd name="T56" fmla="*/ 680 w 1077"/>
                  <a:gd name="T57" fmla="*/ 454 h 624"/>
                  <a:gd name="T58" fmla="*/ 793 w 1077"/>
                  <a:gd name="T59" fmla="*/ 454 h 624"/>
                  <a:gd name="T60" fmla="*/ 793 w 1077"/>
                  <a:gd name="T61" fmla="*/ 511 h 624"/>
                  <a:gd name="T62" fmla="*/ 964 w 1077"/>
                  <a:gd name="T63" fmla="*/ 511 h 624"/>
                  <a:gd name="T64" fmla="*/ 964 w 1077"/>
                  <a:gd name="T65" fmla="*/ 454 h 624"/>
                  <a:gd name="T66" fmla="*/ 1077 w 1077"/>
                  <a:gd name="T67" fmla="*/ 454 h 624"/>
                  <a:gd name="T68" fmla="*/ 1077 w 1077"/>
                  <a:gd name="T69" fmla="*/ 397 h 624"/>
                  <a:gd name="T70" fmla="*/ 1020 w 1077"/>
                  <a:gd name="T71" fmla="*/ 397 h 624"/>
                  <a:gd name="T72" fmla="*/ 1020 w 1077"/>
                  <a:gd name="T73" fmla="*/ 341 h 624"/>
                  <a:gd name="T74" fmla="*/ 793 w 1077"/>
                  <a:gd name="T75" fmla="*/ 341 h 624"/>
                  <a:gd name="T76" fmla="*/ 793 w 1077"/>
                  <a:gd name="T77" fmla="*/ 227 h 624"/>
                  <a:gd name="T78" fmla="*/ 737 w 1077"/>
                  <a:gd name="T79" fmla="*/ 227 h 624"/>
                  <a:gd name="T80" fmla="*/ 737 w 1077"/>
                  <a:gd name="T81" fmla="*/ 57 h 624"/>
                  <a:gd name="T82" fmla="*/ 680 w 1077"/>
                  <a:gd name="T83" fmla="*/ 57 h 624"/>
                  <a:gd name="T84" fmla="*/ 680 w 1077"/>
                  <a:gd name="T8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77" h="624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226" y="511"/>
                    </a:lnTo>
                    <a:lnTo>
                      <a:pt x="226" y="568"/>
                    </a:lnTo>
                    <a:lnTo>
                      <a:pt x="283" y="568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568"/>
                    </a:lnTo>
                    <a:lnTo>
                      <a:pt x="397" y="568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567" y="568"/>
                    </a:lnTo>
                    <a:lnTo>
                      <a:pt x="680" y="568"/>
                    </a:lnTo>
                    <a:lnTo>
                      <a:pt x="680" y="454"/>
                    </a:lnTo>
                    <a:lnTo>
                      <a:pt x="793" y="454"/>
                    </a:lnTo>
                    <a:lnTo>
                      <a:pt x="793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1077" y="454"/>
                    </a:lnTo>
                    <a:lnTo>
                      <a:pt x="1077" y="397"/>
                    </a:lnTo>
                    <a:lnTo>
                      <a:pt x="1020" y="397"/>
                    </a:lnTo>
                    <a:lnTo>
                      <a:pt x="1020" y="341"/>
                    </a:lnTo>
                    <a:lnTo>
                      <a:pt x="793" y="341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1096" y="4089"/>
                <a:ext cx="1644" cy="1077"/>
              </a:xfrm>
              <a:custGeom>
                <a:avLst/>
                <a:gdLst>
                  <a:gd name="T0" fmla="*/ 1418 w 1644"/>
                  <a:gd name="T1" fmla="*/ 737 h 1077"/>
                  <a:gd name="T2" fmla="*/ 1248 w 1644"/>
                  <a:gd name="T3" fmla="*/ 794 h 1077"/>
                  <a:gd name="T4" fmla="*/ 1191 w 1644"/>
                  <a:gd name="T5" fmla="*/ 680 h 1077"/>
                  <a:gd name="T6" fmla="*/ 1134 w 1644"/>
                  <a:gd name="T7" fmla="*/ 794 h 1077"/>
                  <a:gd name="T8" fmla="*/ 1021 w 1644"/>
                  <a:gd name="T9" fmla="*/ 907 h 1077"/>
                  <a:gd name="T10" fmla="*/ 964 w 1644"/>
                  <a:gd name="T11" fmla="*/ 964 h 1077"/>
                  <a:gd name="T12" fmla="*/ 851 w 1644"/>
                  <a:gd name="T13" fmla="*/ 1020 h 1077"/>
                  <a:gd name="T14" fmla="*/ 794 w 1644"/>
                  <a:gd name="T15" fmla="*/ 1077 h 1077"/>
                  <a:gd name="T16" fmla="*/ 681 w 1644"/>
                  <a:gd name="T17" fmla="*/ 1020 h 1077"/>
                  <a:gd name="T18" fmla="*/ 567 w 1644"/>
                  <a:gd name="T19" fmla="*/ 1077 h 1077"/>
                  <a:gd name="T20" fmla="*/ 510 w 1644"/>
                  <a:gd name="T21" fmla="*/ 1020 h 1077"/>
                  <a:gd name="T22" fmla="*/ 397 w 1644"/>
                  <a:gd name="T23" fmla="*/ 1077 h 1077"/>
                  <a:gd name="T24" fmla="*/ 227 w 1644"/>
                  <a:gd name="T25" fmla="*/ 1020 h 1077"/>
                  <a:gd name="T26" fmla="*/ 170 w 1644"/>
                  <a:gd name="T27" fmla="*/ 964 h 1077"/>
                  <a:gd name="T28" fmla="*/ 57 w 1644"/>
                  <a:gd name="T29" fmla="*/ 907 h 1077"/>
                  <a:gd name="T30" fmla="*/ 0 w 1644"/>
                  <a:gd name="T31" fmla="*/ 850 h 1077"/>
                  <a:gd name="T32" fmla="*/ 170 w 1644"/>
                  <a:gd name="T33" fmla="*/ 737 h 1077"/>
                  <a:gd name="T34" fmla="*/ 227 w 1644"/>
                  <a:gd name="T35" fmla="*/ 623 h 1077"/>
                  <a:gd name="T36" fmla="*/ 284 w 1644"/>
                  <a:gd name="T37" fmla="*/ 567 h 1077"/>
                  <a:gd name="T38" fmla="*/ 340 w 1644"/>
                  <a:gd name="T39" fmla="*/ 510 h 1077"/>
                  <a:gd name="T40" fmla="*/ 397 w 1644"/>
                  <a:gd name="T41" fmla="*/ 453 h 1077"/>
                  <a:gd name="T42" fmla="*/ 567 w 1644"/>
                  <a:gd name="T43" fmla="*/ 340 h 1077"/>
                  <a:gd name="T44" fmla="*/ 624 w 1644"/>
                  <a:gd name="T45" fmla="*/ 227 h 1077"/>
                  <a:gd name="T46" fmla="*/ 737 w 1644"/>
                  <a:gd name="T47" fmla="*/ 113 h 1077"/>
                  <a:gd name="T48" fmla="*/ 794 w 1644"/>
                  <a:gd name="T49" fmla="*/ 56 h 1077"/>
                  <a:gd name="T50" fmla="*/ 851 w 1644"/>
                  <a:gd name="T51" fmla="*/ 0 h 1077"/>
                  <a:gd name="T52" fmla="*/ 964 w 1644"/>
                  <a:gd name="T53" fmla="*/ 113 h 1077"/>
                  <a:gd name="T54" fmla="*/ 1021 w 1644"/>
                  <a:gd name="T55" fmla="*/ 56 h 1077"/>
                  <a:gd name="T56" fmla="*/ 1077 w 1644"/>
                  <a:gd name="T57" fmla="*/ 170 h 1077"/>
                  <a:gd name="T58" fmla="*/ 1134 w 1644"/>
                  <a:gd name="T59" fmla="*/ 227 h 1077"/>
                  <a:gd name="T60" fmla="*/ 1191 w 1644"/>
                  <a:gd name="T61" fmla="*/ 113 h 1077"/>
                  <a:gd name="T62" fmla="*/ 1248 w 1644"/>
                  <a:gd name="T63" fmla="*/ 227 h 1077"/>
                  <a:gd name="T64" fmla="*/ 1418 w 1644"/>
                  <a:gd name="T65" fmla="*/ 283 h 1077"/>
                  <a:gd name="T66" fmla="*/ 1474 w 1644"/>
                  <a:gd name="T67" fmla="*/ 397 h 1077"/>
                  <a:gd name="T68" fmla="*/ 1644 w 1644"/>
                  <a:gd name="T69" fmla="*/ 453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4" h="1077">
                    <a:moveTo>
                      <a:pt x="1644" y="737"/>
                    </a:moveTo>
                    <a:lnTo>
                      <a:pt x="1418" y="737"/>
                    </a:lnTo>
                    <a:lnTo>
                      <a:pt x="1418" y="794"/>
                    </a:lnTo>
                    <a:lnTo>
                      <a:pt x="1248" y="79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021" y="907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20"/>
                    </a:lnTo>
                    <a:lnTo>
                      <a:pt x="851" y="1020"/>
                    </a:lnTo>
                    <a:lnTo>
                      <a:pt x="851" y="1077"/>
                    </a:lnTo>
                    <a:lnTo>
                      <a:pt x="794" y="1077"/>
                    </a:lnTo>
                    <a:lnTo>
                      <a:pt x="794" y="1020"/>
                    </a:lnTo>
                    <a:lnTo>
                      <a:pt x="681" y="1020"/>
                    </a:lnTo>
                    <a:lnTo>
                      <a:pt x="681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397" y="1077"/>
                    </a:lnTo>
                    <a:lnTo>
                      <a:pt x="397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907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0" y="850"/>
                    </a:lnTo>
                    <a:lnTo>
                      <a:pt x="0" y="737"/>
                    </a:lnTo>
                    <a:lnTo>
                      <a:pt x="170" y="73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851" y="0"/>
                    </a:lnTo>
                    <a:lnTo>
                      <a:pt x="851" y="113"/>
                    </a:lnTo>
                    <a:lnTo>
                      <a:pt x="964" y="113"/>
                    </a:lnTo>
                    <a:lnTo>
                      <a:pt x="964" y="56"/>
                    </a:lnTo>
                    <a:lnTo>
                      <a:pt x="1021" y="56"/>
                    </a:lnTo>
                    <a:lnTo>
                      <a:pt x="1021" y="170"/>
                    </a:lnTo>
                    <a:lnTo>
                      <a:pt x="1077" y="170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191" y="113"/>
                    </a:lnTo>
                    <a:lnTo>
                      <a:pt x="1191" y="227"/>
                    </a:lnTo>
                    <a:lnTo>
                      <a:pt x="1248" y="227"/>
                    </a:lnTo>
                    <a:lnTo>
                      <a:pt x="1248" y="283"/>
                    </a:lnTo>
                    <a:lnTo>
                      <a:pt x="1418" y="283"/>
                    </a:lnTo>
                    <a:lnTo>
                      <a:pt x="1418" y="397"/>
                    </a:lnTo>
                    <a:lnTo>
                      <a:pt x="1474" y="397"/>
                    </a:lnTo>
                    <a:lnTo>
                      <a:pt x="1474" y="453"/>
                    </a:lnTo>
                    <a:lnTo>
                      <a:pt x="1644" y="453"/>
                    </a:lnTo>
                    <a:lnTo>
                      <a:pt x="1644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643" y="6073"/>
                <a:ext cx="963" cy="737"/>
              </a:xfrm>
              <a:custGeom>
                <a:avLst/>
                <a:gdLst>
                  <a:gd name="T0" fmla="*/ 963 w 963"/>
                  <a:gd name="T1" fmla="*/ 57 h 737"/>
                  <a:gd name="T2" fmla="*/ 850 w 963"/>
                  <a:gd name="T3" fmla="*/ 57 h 737"/>
                  <a:gd name="T4" fmla="*/ 850 w 963"/>
                  <a:gd name="T5" fmla="*/ 114 h 737"/>
                  <a:gd name="T6" fmla="*/ 793 w 963"/>
                  <a:gd name="T7" fmla="*/ 114 h 737"/>
                  <a:gd name="T8" fmla="*/ 793 w 963"/>
                  <a:gd name="T9" fmla="*/ 57 h 737"/>
                  <a:gd name="T10" fmla="*/ 453 w 963"/>
                  <a:gd name="T11" fmla="*/ 57 h 737"/>
                  <a:gd name="T12" fmla="*/ 453 w 963"/>
                  <a:gd name="T13" fmla="*/ 0 h 737"/>
                  <a:gd name="T14" fmla="*/ 283 w 963"/>
                  <a:gd name="T15" fmla="*/ 0 h 737"/>
                  <a:gd name="T16" fmla="*/ 283 w 963"/>
                  <a:gd name="T17" fmla="*/ 57 h 737"/>
                  <a:gd name="T18" fmla="*/ 226 w 963"/>
                  <a:gd name="T19" fmla="*/ 57 h 737"/>
                  <a:gd name="T20" fmla="*/ 226 w 963"/>
                  <a:gd name="T21" fmla="*/ 114 h 737"/>
                  <a:gd name="T22" fmla="*/ 170 w 963"/>
                  <a:gd name="T23" fmla="*/ 114 h 737"/>
                  <a:gd name="T24" fmla="*/ 170 w 963"/>
                  <a:gd name="T25" fmla="*/ 170 h 737"/>
                  <a:gd name="T26" fmla="*/ 113 w 963"/>
                  <a:gd name="T27" fmla="*/ 170 h 737"/>
                  <a:gd name="T28" fmla="*/ 113 w 963"/>
                  <a:gd name="T29" fmla="*/ 340 h 737"/>
                  <a:gd name="T30" fmla="*/ 56 w 963"/>
                  <a:gd name="T31" fmla="*/ 340 h 737"/>
                  <a:gd name="T32" fmla="*/ 56 w 963"/>
                  <a:gd name="T33" fmla="*/ 397 h 737"/>
                  <a:gd name="T34" fmla="*/ 0 w 963"/>
                  <a:gd name="T35" fmla="*/ 397 h 737"/>
                  <a:gd name="T36" fmla="*/ 0 w 963"/>
                  <a:gd name="T37" fmla="*/ 511 h 737"/>
                  <a:gd name="T38" fmla="*/ 56 w 963"/>
                  <a:gd name="T39" fmla="*/ 511 h 737"/>
                  <a:gd name="T40" fmla="*/ 56 w 963"/>
                  <a:gd name="T41" fmla="*/ 624 h 737"/>
                  <a:gd name="T42" fmla="*/ 113 w 963"/>
                  <a:gd name="T43" fmla="*/ 624 h 737"/>
                  <a:gd name="T44" fmla="*/ 113 w 963"/>
                  <a:gd name="T45" fmla="*/ 681 h 737"/>
                  <a:gd name="T46" fmla="*/ 170 w 963"/>
                  <a:gd name="T47" fmla="*/ 681 h 737"/>
                  <a:gd name="T48" fmla="*/ 170 w 963"/>
                  <a:gd name="T49" fmla="*/ 737 h 737"/>
                  <a:gd name="T50" fmla="*/ 396 w 963"/>
                  <a:gd name="T51" fmla="*/ 737 h 737"/>
                  <a:gd name="T52" fmla="*/ 396 w 963"/>
                  <a:gd name="T53" fmla="*/ 681 h 737"/>
                  <a:gd name="T54" fmla="*/ 453 w 963"/>
                  <a:gd name="T55" fmla="*/ 681 h 737"/>
                  <a:gd name="T56" fmla="*/ 453 w 963"/>
                  <a:gd name="T57" fmla="*/ 624 h 737"/>
                  <a:gd name="T58" fmla="*/ 623 w 963"/>
                  <a:gd name="T59" fmla="*/ 624 h 737"/>
                  <a:gd name="T60" fmla="*/ 623 w 963"/>
                  <a:gd name="T61" fmla="*/ 737 h 737"/>
                  <a:gd name="T62" fmla="*/ 680 w 963"/>
                  <a:gd name="T63" fmla="*/ 737 h 737"/>
                  <a:gd name="T64" fmla="*/ 680 w 963"/>
                  <a:gd name="T65" fmla="*/ 681 h 737"/>
                  <a:gd name="T66" fmla="*/ 737 w 963"/>
                  <a:gd name="T67" fmla="*/ 681 h 737"/>
                  <a:gd name="T68" fmla="*/ 737 w 963"/>
                  <a:gd name="T69" fmla="*/ 567 h 737"/>
                  <a:gd name="T70" fmla="*/ 793 w 963"/>
                  <a:gd name="T71" fmla="*/ 567 h 737"/>
                  <a:gd name="T72" fmla="*/ 793 w 963"/>
                  <a:gd name="T73" fmla="*/ 454 h 737"/>
                  <a:gd name="T74" fmla="*/ 850 w 963"/>
                  <a:gd name="T75" fmla="*/ 454 h 737"/>
                  <a:gd name="T76" fmla="*/ 850 w 963"/>
                  <a:gd name="T77" fmla="*/ 340 h 737"/>
                  <a:gd name="T78" fmla="*/ 850 w 963"/>
                  <a:gd name="T79" fmla="*/ 284 h 737"/>
                  <a:gd name="T80" fmla="*/ 793 w 963"/>
                  <a:gd name="T81" fmla="*/ 284 h 737"/>
                  <a:gd name="T82" fmla="*/ 793 w 963"/>
                  <a:gd name="T83" fmla="*/ 227 h 737"/>
                  <a:gd name="T84" fmla="*/ 850 w 963"/>
                  <a:gd name="T85" fmla="*/ 227 h 737"/>
                  <a:gd name="T86" fmla="*/ 850 w 963"/>
                  <a:gd name="T87" fmla="*/ 170 h 737"/>
                  <a:gd name="T88" fmla="*/ 907 w 963"/>
                  <a:gd name="T89" fmla="*/ 170 h 737"/>
                  <a:gd name="T90" fmla="*/ 907 w 963"/>
                  <a:gd name="T91" fmla="*/ 114 h 737"/>
                  <a:gd name="T92" fmla="*/ 963 w 963"/>
                  <a:gd name="T93" fmla="*/ 114 h 737"/>
                  <a:gd name="T94" fmla="*/ 963 w 963"/>
                  <a:gd name="T95" fmla="*/ 5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3" h="737">
                    <a:moveTo>
                      <a:pt x="963" y="57"/>
                    </a:moveTo>
                    <a:lnTo>
                      <a:pt x="850" y="57"/>
                    </a:lnTo>
                    <a:lnTo>
                      <a:pt x="850" y="114"/>
                    </a:lnTo>
                    <a:lnTo>
                      <a:pt x="793" y="114"/>
                    </a:lnTo>
                    <a:lnTo>
                      <a:pt x="793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6" y="511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396" y="737"/>
                    </a:lnTo>
                    <a:lnTo>
                      <a:pt x="396" y="681"/>
                    </a:lnTo>
                    <a:lnTo>
                      <a:pt x="453" y="681"/>
                    </a:lnTo>
                    <a:lnTo>
                      <a:pt x="453" y="624"/>
                    </a:lnTo>
                    <a:lnTo>
                      <a:pt x="623" y="624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681"/>
                    </a:lnTo>
                    <a:lnTo>
                      <a:pt x="737" y="681"/>
                    </a:lnTo>
                    <a:lnTo>
                      <a:pt x="737" y="567"/>
                    </a:lnTo>
                    <a:lnTo>
                      <a:pt x="793" y="567"/>
                    </a:lnTo>
                    <a:lnTo>
                      <a:pt x="793" y="454"/>
                    </a:lnTo>
                    <a:lnTo>
                      <a:pt x="850" y="454"/>
                    </a:lnTo>
                    <a:lnTo>
                      <a:pt x="850" y="340"/>
                    </a:lnTo>
                    <a:lnTo>
                      <a:pt x="850" y="284"/>
                    </a:lnTo>
                    <a:lnTo>
                      <a:pt x="793" y="284"/>
                    </a:lnTo>
                    <a:lnTo>
                      <a:pt x="793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114"/>
                    </a:lnTo>
                    <a:lnTo>
                      <a:pt x="963" y="114"/>
                    </a:lnTo>
                    <a:lnTo>
                      <a:pt x="96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59" y="5620"/>
                <a:ext cx="1021" cy="680"/>
              </a:xfrm>
              <a:custGeom>
                <a:avLst/>
                <a:gdLst>
                  <a:gd name="T0" fmla="*/ 1021 w 1021"/>
                  <a:gd name="T1" fmla="*/ 340 h 680"/>
                  <a:gd name="T2" fmla="*/ 1021 w 1021"/>
                  <a:gd name="T3" fmla="*/ 510 h 680"/>
                  <a:gd name="T4" fmla="*/ 737 w 1021"/>
                  <a:gd name="T5" fmla="*/ 510 h 680"/>
                  <a:gd name="T6" fmla="*/ 737 w 1021"/>
                  <a:gd name="T7" fmla="*/ 453 h 680"/>
                  <a:gd name="T8" fmla="*/ 567 w 1021"/>
                  <a:gd name="T9" fmla="*/ 453 h 680"/>
                  <a:gd name="T10" fmla="*/ 567 w 1021"/>
                  <a:gd name="T11" fmla="*/ 510 h 680"/>
                  <a:gd name="T12" fmla="*/ 510 w 1021"/>
                  <a:gd name="T13" fmla="*/ 510 h 680"/>
                  <a:gd name="T14" fmla="*/ 510 w 1021"/>
                  <a:gd name="T15" fmla="*/ 567 h 680"/>
                  <a:gd name="T16" fmla="*/ 454 w 1021"/>
                  <a:gd name="T17" fmla="*/ 567 h 680"/>
                  <a:gd name="T18" fmla="*/ 454 w 1021"/>
                  <a:gd name="T19" fmla="*/ 623 h 680"/>
                  <a:gd name="T20" fmla="*/ 284 w 1021"/>
                  <a:gd name="T21" fmla="*/ 623 h 680"/>
                  <a:gd name="T22" fmla="*/ 284 w 1021"/>
                  <a:gd name="T23" fmla="*/ 680 h 680"/>
                  <a:gd name="T24" fmla="*/ 113 w 1021"/>
                  <a:gd name="T25" fmla="*/ 680 h 680"/>
                  <a:gd name="T26" fmla="*/ 113 w 1021"/>
                  <a:gd name="T27" fmla="*/ 623 h 680"/>
                  <a:gd name="T28" fmla="*/ 57 w 1021"/>
                  <a:gd name="T29" fmla="*/ 623 h 680"/>
                  <a:gd name="T30" fmla="*/ 57 w 1021"/>
                  <a:gd name="T31" fmla="*/ 453 h 680"/>
                  <a:gd name="T32" fmla="*/ 0 w 1021"/>
                  <a:gd name="T33" fmla="*/ 453 h 680"/>
                  <a:gd name="T34" fmla="*/ 0 w 1021"/>
                  <a:gd name="T35" fmla="*/ 283 h 680"/>
                  <a:gd name="T36" fmla="*/ 57 w 1021"/>
                  <a:gd name="T37" fmla="*/ 283 h 680"/>
                  <a:gd name="T38" fmla="*/ 57 w 1021"/>
                  <a:gd name="T39" fmla="*/ 226 h 680"/>
                  <a:gd name="T40" fmla="*/ 113 w 1021"/>
                  <a:gd name="T41" fmla="*/ 226 h 680"/>
                  <a:gd name="T42" fmla="*/ 113 w 1021"/>
                  <a:gd name="T43" fmla="*/ 113 h 680"/>
                  <a:gd name="T44" fmla="*/ 284 w 1021"/>
                  <a:gd name="T45" fmla="*/ 113 h 680"/>
                  <a:gd name="T46" fmla="*/ 284 w 1021"/>
                  <a:gd name="T47" fmla="*/ 56 h 680"/>
                  <a:gd name="T48" fmla="*/ 680 w 1021"/>
                  <a:gd name="T49" fmla="*/ 56 h 680"/>
                  <a:gd name="T50" fmla="*/ 680 w 1021"/>
                  <a:gd name="T51" fmla="*/ 0 h 680"/>
                  <a:gd name="T52" fmla="*/ 794 w 1021"/>
                  <a:gd name="T53" fmla="*/ 0 h 680"/>
                  <a:gd name="T54" fmla="*/ 794 w 1021"/>
                  <a:gd name="T55" fmla="*/ 56 h 680"/>
                  <a:gd name="T56" fmla="*/ 851 w 1021"/>
                  <a:gd name="T57" fmla="*/ 56 h 680"/>
                  <a:gd name="T58" fmla="*/ 851 w 1021"/>
                  <a:gd name="T59" fmla="*/ 170 h 680"/>
                  <a:gd name="T60" fmla="*/ 794 w 1021"/>
                  <a:gd name="T61" fmla="*/ 170 h 680"/>
                  <a:gd name="T62" fmla="*/ 794 w 1021"/>
                  <a:gd name="T63" fmla="*/ 283 h 680"/>
                  <a:gd name="T64" fmla="*/ 851 w 1021"/>
                  <a:gd name="T65" fmla="*/ 283 h 680"/>
                  <a:gd name="T66" fmla="*/ 851 w 1021"/>
                  <a:gd name="T67" fmla="*/ 340 h 680"/>
                  <a:gd name="T68" fmla="*/ 907 w 1021"/>
                  <a:gd name="T69" fmla="*/ 340 h 680"/>
                  <a:gd name="T70" fmla="*/ 907 w 1021"/>
                  <a:gd name="T71" fmla="*/ 283 h 680"/>
                  <a:gd name="T72" fmla="*/ 964 w 1021"/>
                  <a:gd name="T73" fmla="*/ 283 h 680"/>
                  <a:gd name="T74" fmla="*/ 964 w 1021"/>
                  <a:gd name="T75" fmla="*/ 340 h 680"/>
                  <a:gd name="T76" fmla="*/ 1021 w 1021"/>
                  <a:gd name="T77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680">
                    <a:moveTo>
                      <a:pt x="1021" y="340"/>
                    </a:moveTo>
                    <a:lnTo>
                      <a:pt x="1021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113" y="680"/>
                    </a:lnTo>
                    <a:lnTo>
                      <a:pt x="113" y="623"/>
                    </a:lnTo>
                    <a:lnTo>
                      <a:pt x="57" y="623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56"/>
                    </a:lnTo>
                    <a:lnTo>
                      <a:pt x="851" y="56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102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416" y="4939"/>
                <a:ext cx="1587" cy="1248"/>
              </a:xfrm>
              <a:custGeom>
                <a:avLst/>
                <a:gdLst>
                  <a:gd name="T0" fmla="*/ 1531 w 1587"/>
                  <a:gd name="T1" fmla="*/ 284 h 1248"/>
                  <a:gd name="T2" fmla="*/ 1587 w 1587"/>
                  <a:gd name="T3" fmla="*/ 397 h 1248"/>
                  <a:gd name="T4" fmla="*/ 1531 w 1587"/>
                  <a:gd name="T5" fmla="*/ 454 h 1248"/>
                  <a:gd name="T6" fmla="*/ 1474 w 1587"/>
                  <a:gd name="T7" fmla="*/ 511 h 1248"/>
                  <a:gd name="T8" fmla="*/ 1417 w 1587"/>
                  <a:gd name="T9" fmla="*/ 567 h 1248"/>
                  <a:gd name="T10" fmla="*/ 1474 w 1587"/>
                  <a:gd name="T11" fmla="*/ 624 h 1248"/>
                  <a:gd name="T12" fmla="*/ 1417 w 1587"/>
                  <a:gd name="T13" fmla="*/ 737 h 1248"/>
                  <a:gd name="T14" fmla="*/ 1361 w 1587"/>
                  <a:gd name="T15" fmla="*/ 851 h 1248"/>
                  <a:gd name="T16" fmla="*/ 1247 w 1587"/>
                  <a:gd name="T17" fmla="*/ 907 h 1248"/>
                  <a:gd name="T18" fmla="*/ 1190 w 1587"/>
                  <a:gd name="T19" fmla="*/ 964 h 1248"/>
                  <a:gd name="T20" fmla="*/ 1247 w 1587"/>
                  <a:gd name="T21" fmla="*/ 1021 h 1248"/>
                  <a:gd name="T22" fmla="*/ 1304 w 1587"/>
                  <a:gd name="T23" fmla="*/ 1078 h 1248"/>
                  <a:gd name="T24" fmla="*/ 1247 w 1587"/>
                  <a:gd name="T25" fmla="*/ 1134 h 1248"/>
                  <a:gd name="T26" fmla="*/ 1077 w 1587"/>
                  <a:gd name="T27" fmla="*/ 1191 h 1248"/>
                  <a:gd name="T28" fmla="*/ 1020 w 1587"/>
                  <a:gd name="T29" fmla="*/ 1248 h 1248"/>
                  <a:gd name="T30" fmla="*/ 964 w 1587"/>
                  <a:gd name="T31" fmla="*/ 1191 h 1248"/>
                  <a:gd name="T32" fmla="*/ 907 w 1587"/>
                  <a:gd name="T33" fmla="*/ 1021 h 1248"/>
                  <a:gd name="T34" fmla="*/ 850 w 1587"/>
                  <a:gd name="T35" fmla="*/ 964 h 1248"/>
                  <a:gd name="T36" fmla="*/ 794 w 1587"/>
                  <a:gd name="T37" fmla="*/ 1021 h 1248"/>
                  <a:gd name="T38" fmla="*/ 737 w 1587"/>
                  <a:gd name="T39" fmla="*/ 964 h 1248"/>
                  <a:gd name="T40" fmla="*/ 737 w 1587"/>
                  <a:gd name="T41" fmla="*/ 851 h 1248"/>
                  <a:gd name="T42" fmla="*/ 794 w 1587"/>
                  <a:gd name="T43" fmla="*/ 737 h 1248"/>
                  <a:gd name="T44" fmla="*/ 737 w 1587"/>
                  <a:gd name="T45" fmla="*/ 681 h 1248"/>
                  <a:gd name="T46" fmla="*/ 623 w 1587"/>
                  <a:gd name="T47" fmla="*/ 737 h 1248"/>
                  <a:gd name="T48" fmla="*/ 227 w 1587"/>
                  <a:gd name="T49" fmla="*/ 794 h 1248"/>
                  <a:gd name="T50" fmla="*/ 113 w 1587"/>
                  <a:gd name="T51" fmla="*/ 624 h 1248"/>
                  <a:gd name="T52" fmla="*/ 0 w 1587"/>
                  <a:gd name="T53" fmla="*/ 340 h 1248"/>
                  <a:gd name="T54" fmla="*/ 227 w 1587"/>
                  <a:gd name="T55" fmla="*/ 284 h 1248"/>
                  <a:gd name="T56" fmla="*/ 397 w 1587"/>
                  <a:gd name="T57" fmla="*/ 227 h 1248"/>
                  <a:gd name="T58" fmla="*/ 510 w 1587"/>
                  <a:gd name="T59" fmla="*/ 170 h 1248"/>
                  <a:gd name="T60" fmla="*/ 567 w 1587"/>
                  <a:gd name="T61" fmla="*/ 114 h 1248"/>
                  <a:gd name="T62" fmla="*/ 623 w 1587"/>
                  <a:gd name="T63" fmla="*/ 57 h 1248"/>
                  <a:gd name="T64" fmla="*/ 567 w 1587"/>
                  <a:gd name="T65" fmla="*/ 0 h 1248"/>
                  <a:gd name="T66" fmla="*/ 737 w 1587"/>
                  <a:gd name="T67" fmla="*/ 57 h 1248"/>
                  <a:gd name="T68" fmla="*/ 850 w 1587"/>
                  <a:gd name="T69" fmla="*/ 114 h 1248"/>
                  <a:gd name="T70" fmla="*/ 907 w 1587"/>
                  <a:gd name="T71" fmla="*/ 170 h 1248"/>
                  <a:gd name="T72" fmla="*/ 1077 w 1587"/>
                  <a:gd name="T73" fmla="*/ 227 h 1248"/>
                  <a:gd name="T74" fmla="*/ 1190 w 1587"/>
                  <a:gd name="T75" fmla="*/ 170 h 1248"/>
                  <a:gd name="T76" fmla="*/ 1247 w 1587"/>
                  <a:gd name="T77" fmla="*/ 227 h 1248"/>
                  <a:gd name="T78" fmla="*/ 1361 w 1587"/>
                  <a:gd name="T79" fmla="*/ 170 h 1248"/>
                  <a:gd name="T80" fmla="*/ 1474 w 1587"/>
                  <a:gd name="T81" fmla="*/ 22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7" h="1248">
                    <a:moveTo>
                      <a:pt x="1531" y="227"/>
                    </a:moveTo>
                    <a:lnTo>
                      <a:pt x="1531" y="284"/>
                    </a:lnTo>
                    <a:lnTo>
                      <a:pt x="1587" y="284"/>
                    </a:lnTo>
                    <a:lnTo>
                      <a:pt x="1587" y="397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531" y="511"/>
                    </a:lnTo>
                    <a:lnTo>
                      <a:pt x="1474" y="511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624"/>
                    </a:lnTo>
                    <a:lnTo>
                      <a:pt x="1474" y="624"/>
                    </a:lnTo>
                    <a:lnTo>
                      <a:pt x="1474" y="737"/>
                    </a:lnTo>
                    <a:lnTo>
                      <a:pt x="1417" y="737"/>
                    </a:lnTo>
                    <a:lnTo>
                      <a:pt x="1417" y="851"/>
                    </a:lnTo>
                    <a:lnTo>
                      <a:pt x="1361" y="851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964"/>
                    </a:lnTo>
                    <a:lnTo>
                      <a:pt x="1190" y="964"/>
                    </a:lnTo>
                    <a:lnTo>
                      <a:pt x="1190" y="1021"/>
                    </a:lnTo>
                    <a:lnTo>
                      <a:pt x="1247" y="1021"/>
                    </a:lnTo>
                    <a:lnTo>
                      <a:pt x="1247" y="1078"/>
                    </a:lnTo>
                    <a:lnTo>
                      <a:pt x="1304" y="1078"/>
                    </a:lnTo>
                    <a:lnTo>
                      <a:pt x="1304" y="1134"/>
                    </a:lnTo>
                    <a:lnTo>
                      <a:pt x="1247" y="1134"/>
                    </a:lnTo>
                    <a:lnTo>
                      <a:pt x="1247" y="1191"/>
                    </a:lnTo>
                    <a:lnTo>
                      <a:pt x="1077" y="1191"/>
                    </a:lnTo>
                    <a:lnTo>
                      <a:pt x="1077" y="1248"/>
                    </a:lnTo>
                    <a:lnTo>
                      <a:pt x="1020" y="1248"/>
                    </a:lnTo>
                    <a:lnTo>
                      <a:pt x="1020" y="1191"/>
                    </a:lnTo>
                    <a:lnTo>
                      <a:pt x="964" y="1191"/>
                    </a:lnTo>
                    <a:lnTo>
                      <a:pt x="964" y="1021"/>
                    </a:lnTo>
                    <a:lnTo>
                      <a:pt x="907" y="1021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681"/>
                    </a:lnTo>
                    <a:lnTo>
                      <a:pt x="623" y="681"/>
                    </a:lnTo>
                    <a:lnTo>
                      <a:pt x="623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623" y="114"/>
                    </a:lnTo>
                    <a:lnTo>
                      <a:pt x="623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1077" y="170"/>
                    </a:lnTo>
                    <a:lnTo>
                      <a:pt x="1077" y="227"/>
                    </a:lnTo>
                    <a:lnTo>
                      <a:pt x="1190" y="227"/>
                    </a:lnTo>
                    <a:lnTo>
                      <a:pt x="1190" y="170"/>
                    </a:lnTo>
                    <a:lnTo>
                      <a:pt x="1247" y="170"/>
                    </a:lnTo>
                    <a:lnTo>
                      <a:pt x="1247" y="227"/>
                    </a:lnTo>
                    <a:lnTo>
                      <a:pt x="1361" y="227"/>
                    </a:lnTo>
                    <a:lnTo>
                      <a:pt x="1361" y="170"/>
                    </a:lnTo>
                    <a:lnTo>
                      <a:pt x="1474" y="170"/>
                    </a:lnTo>
                    <a:lnTo>
                      <a:pt x="1474" y="227"/>
                    </a:lnTo>
                    <a:lnTo>
                      <a:pt x="153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926" y="1651"/>
                <a:ext cx="680" cy="737"/>
              </a:xfrm>
              <a:custGeom>
                <a:avLst/>
                <a:gdLst>
                  <a:gd name="T0" fmla="*/ 57 w 680"/>
                  <a:gd name="T1" fmla="*/ 170 h 737"/>
                  <a:gd name="T2" fmla="*/ 57 w 680"/>
                  <a:gd name="T3" fmla="*/ 226 h 737"/>
                  <a:gd name="T4" fmla="*/ 0 w 680"/>
                  <a:gd name="T5" fmla="*/ 226 h 737"/>
                  <a:gd name="T6" fmla="*/ 0 w 680"/>
                  <a:gd name="T7" fmla="*/ 510 h 737"/>
                  <a:gd name="T8" fmla="*/ 0 w 680"/>
                  <a:gd name="T9" fmla="*/ 567 h 737"/>
                  <a:gd name="T10" fmla="*/ 113 w 680"/>
                  <a:gd name="T11" fmla="*/ 567 h 737"/>
                  <a:gd name="T12" fmla="*/ 113 w 680"/>
                  <a:gd name="T13" fmla="*/ 680 h 737"/>
                  <a:gd name="T14" fmla="*/ 170 w 680"/>
                  <a:gd name="T15" fmla="*/ 680 h 737"/>
                  <a:gd name="T16" fmla="*/ 170 w 680"/>
                  <a:gd name="T17" fmla="*/ 737 h 737"/>
                  <a:gd name="T18" fmla="*/ 510 w 680"/>
                  <a:gd name="T19" fmla="*/ 737 h 737"/>
                  <a:gd name="T20" fmla="*/ 510 w 680"/>
                  <a:gd name="T21" fmla="*/ 623 h 737"/>
                  <a:gd name="T22" fmla="*/ 624 w 680"/>
                  <a:gd name="T23" fmla="*/ 623 h 737"/>
                  <a:gd name="T24" fmla="*/ 624 w 680"/>
                  <a:gd name="T25" fmla="*/ 510 h 737"/>
                  <a:gd name="T26" fmla="*/ 680 w 680"/>
                  <a:gd name="T27" fmla="*/ 510 h 737"/>
                  <a:gd name="T28" fmla="*/ 680 w 680"/>
                  <a:gd name="T29" fmla="*/ 283 h 737"/>
                  <a:gd name="T30" fmla="*/ 624 w 680"/>
                  <a:gd name="T31" fmla="*/ 283 h 737"/>
                  <a:gd name="T32" fmla="*/ 624 w 680"/>
                  <a:gd name="T33" fmla="*/ 170 h 737"/>
                  <a:gd name="T34" fmla="*/ 567 w 680"/>
                  <a:gd name="T35" fmla="*/ 170 h 737"/>
                  <a:gd name="T36" fmla="*/ 567 w 680"/>
                  <a:gd name="T37" fmla="*/ 113 h 737"/>
                  <a:gd name="T38" fmla="*/ 510 w 680"/>
                  <a:gd name="T39" fmla="*/ 113 h 737"/>
                  <a:gd name="T40" fmla="*/ 510 w 680"/>
                  <a:gd name="T41" fmla="*/ 56 h 737"/>
                  <a:gd name="T42" fmla="*/ 397 w 680"/>
                  <a:gd name="T43" fmla="*/ 56 h 737"/>
                  <a:gd name="T44" fmla="*/ 397 w 680"/>
                  <a:gd name="T45" fmla="*/ 0 h 737"/>
                  <a:gd name="T46" fmla="*/ 284 w 680"/>
                  <a:gd name="T47" fmla="*/ 0 h 737"/>
                  <a:gd name="T48" fmla="*/ 284 w 680"/>
                  <a:gd name="T49" fmla="*/ 56 h 737"/>
                  <a:gd name="T50" fmla="*/ 113 w 680"/>
                  <a:gd name="T51" fmla="*/ 56 h 737"/>
                  <a:gd name="T52" fmla="*/ 113 w 680"/>
                  <a:gd name="T53" fmla="*/ 113 h 737"/>
                  <a:gd name="T54" fmla="*/ 57 w 680"/>
                  <a:gd name="T55" fmla="*/ 113 h 737"/>
                  <a:gd name="T56" fmla="*/ 57 w 680"/>
                  <a:gd name="T57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737">
                    <a:moveTo>
                      <a:pt x="57" y="170"/>
                    </a:moveTo>
                    <a:lnTo>
                      <a:pt x="57" y="226"/>
                    </a:lnTo>
                    <a:lnTo>
                      <a:pt x="0" y="226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10" y="737"/>
                    </a:lnTo>
                    <a:lnTo>
                      <a:pt x="510" y="623"/>
                    </a:lnTo>
                    <a:lnTo>
                      <a:pt x="624" y="623"/>
                    </a:lnTo>
                    <a:lnTo>
                      <a:pt x="624" y="510"/>
                    </a:lnTo>
                    <a:lnTo>
                      <a:pt x="680" y="510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586" y="2614"/>
                <a:ext cx="227" cy="284"/>
              </a:xfrm>
              <a:custGeom>
                <a:avLst/>
                <a:gdLst>
                  <a:gd name="T0" fmla="*/ 227 w 227"/>
                  <a:gd name="T1" fmla="*/ 0 h 284"/>
                  <a:gd name="T2" fmla="*/ 0 w 227"/>
                  <a:gd name="T3" fmla="*/ 0 h 284"/>
                  <a:gd name="T4" fmla="*/ 0 w 227"/>
                  <a:gd name="T5" fmla="*/ 284 h 284"/>
                  <a:gd name="T6" fmla="*/ 57 w 227"/>
                  <a:gd name="T7" fmla="*/ 284 h 284"/>
                  <a:gd name="T8" fmla="*/ 57 w 227"/>
                  <a:gd name="T9" fmla="*/ 227 h 284"/>
                  <a:gd name="T10" fmla="*/ 170 w 227"/>
                  <a:gd name="T11" fmla="*/ 227 h 284"/>
                  <a:gd name="T12" fmla="*/ 170 w 227"/>
                  <a:gd name="T13" fmla="*/ 171 h 284"/>
                  <a:gd name="T14" fmla="*/ 227 w 227"/>
                  <a:gd name="T15" fmla="*/ 171 h 284"/>
                  <a:gd name="T16" fmla="*/ 227 w 227"/>
                  <a:gd name="T1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0" y="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02" y="2955"/>
                <a:ext cx="284" cy="113"/>
              </a:xfrm>
              <a:custGeom>
                <a:avLst/>
                <a:gdLst>
                  <a:gd name="T0" fmla="*/ 0 w 284"/>
                  <a:gd name="T1" fmla="*/ 0 h 113"/>
                  <a:gd name="T2" fmla="*/ 227 w 284"/>
                  <a:gd name="T3" fmla="*/ 0 h 113"/>
                  <a:gd name="T4" fmla="*/ 227 w 284"/>
                  <a:gd name="T5" fmla="*/ 56 h 113"/>
                  <a:gd name="T6" fmla="*/ 284 w 284"/>
                  <a:gd name="T7" fmla="*/ 56 h 113"/>
                  <a:gd name="T8" fmla="*/ 284 w 284"/>
                  <a:gd name="T9" fmla="*/ 113 h 113"/>
                  <a:gd name="T10" fmla="*/ 0 w 284"/>
                  <a:gd name="T11" fmla="*/ 113 h 113"/>
                  <a:gd name="T12" fmla="*/ 0 w 28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113">
                    <a:moveTo>
                      <a:pt x="0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132" y="2501"/>
                <a:ext cx="511" cy="397"/>
              </a:xfrm>
              <a:custGeom>
                <a:avLst/>
                <a:gdLst>
                  <a:gd name="T0" fmla="*/ 511 w 511"/>
                  <a:gd name="T1" fmla="*/ 0 h 397"/>
                  <a:gd name="T2" fmla="*/ 227 w 511"/>
                  <a:gd name="T3" fmla="*/ 0 h 397"/>
                  <a:gd name="T4" fmla="*/ 227 w 511"/>
                  <a:gd name="T5" fmla="*/ 57 h 397"/>
                  <a:gd name="T6" fmla="*/ 114 w 511"/>
                  <a:gd name="T7" fmla="*/ 57 h 397"/>
                  <a:gd name="T8" fmla="*/ 114 w 511"/>
                  <a:gd name="T9" fmla="*/ 113 h 397"/>
                  <a:gd name="T10" fmla="*/ 57 w 511"/>
                  <a:gd name="T11" fmla="*/ 113 h 397"/>
                  <a:gd name="T12" fmla="*/ 57 w 511"/>
                  <a:gd name="T13" fmla="*/ 170 h 397"/>
                  <a:gd name="T14" fmla="*/ 0 w 511"/>
                  <a:gd name="T15" fmla="*/ 170 h 397"/>
                  <a:gd name="T16" fmla="*/ 0 w 511"/>
                  <a:gd name="T17" fmla="*/ 340 h 397"/>
                  <a:gd name="T18" fmla="*/ 114 w 511"/>
                  <a:gd name="T19" fmla="*/ 340 h 397"/>
                  <a:gd name="T20" fmla="*/ 114 w 511"/>
                  <a:gd name="T21" fmla="*/ 397 h 397"/>
                  <a:gd name="T22" fmla="*/ 170 w 511"/>
                  <a:gd name="T23" fmla="*/ 397 h 397"/>
                  <a:gd name="T24" fmla="*/ 170 w 511"/>
                  <a:gd name="T25" fmla="*/ 227 h 397"/>
                  <a:gd name="T26" fmla="*/ 227 w 511"/>
                  <a:gd name="T27" fmla="*/ 227 h 397"/>
                  <a:gd name="T28" fmla="*/ 227 w 511"/>
                  <a:gd name="T29" fmla="*/ 284 h 397"/>
                  <a:gd name="T30" fmla="*/ 284 w 511"/>
                  <a:gd name="T31" fmla="*/ 284 h 397"/>
                  <a:gd name="T32" fmla="*/ 284 w 511"/>
                  <a:gd name="T33" fmla="*/ 340 h 397"/>
                  <a:gd name="T34" fmla="*/ 397 w 511"/>
                  <a:gd name="T35" fmla="*/ 340 h 397"/>
                  <a:gd name="T36" fmla="*/ 397 w 511"/>
                  <a:gd name="T37" fmla="*/ 113 h 397"/>
                  <a:gd name="T38" fmla="*/ 454 w 511"/>
                  <a:gd name="T39" fmla="*/ 113 h 397"/>
                  <a:gd name="T40" fmla="*/ 454 w 511"/>
                  <a:gd name="T41" fmla="*/ 57 h 397"/>
                  <a:gd name="T42" fmla="*/ 511 w 511"/>
                  <a:gd name="T43" fmla="*/ 57 h 397"/>
                  <a:gd name="T44" fmla="*/ 511 w 511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397">
                    <a:moveTo>
                      <a:pt x="511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113735" y="3067768"/>
              <a:ext cx="8883996" cy="7329174"/>
              <a:chOff x="113735" y="3067768"/>
              <a:chExt cx="8883996" cy="732917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7463851" y="318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松江市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537791" y="306776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隠岐の島町</a:t>
                </a: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33028" y="4712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知夫村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113735" y="38354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西ノ島町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974726" y="4181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海士町</a:t>
                </a: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366148" y="100891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吉賀町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820852" y="93154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津和野町</a:t>
                </a: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4564281" y="70138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邑南町</a:t>
                </a: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5168326" y="5951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4538089" y="62155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川本町</a:t>
                </a: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6105526" y="5843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飯南町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7370877" y="51849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奥出雲町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6731511" y="45418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雲南市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457001" y="62699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江津市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55220" y="4058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安来市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538089" y="5122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723739" y="8427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益田市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936675" y="38975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593976" y="7303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浜田市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3735" y="2439988"/>
            <a:ext cx="9187428" cy="8281987"/>
            <a:chOff x="113735" y="2439988"/>
            <a:chExt cx="9187428" cy="8281987"/>
          </a:xfrm>
        </p:grpSpPr>
        <p:sp>
          <p:nvSpPr>
            <p:cNvPr id="17541" name="Freeform 133"/>
            <p:cNvSpPr>
              <a:spLocks/>
            </p:cNvSpPr>
            <p:nvPr/>
          </p:nvSpPr>
          <p:spPr bwMode="auto">
            <a:xfrm>
              <a:off x="300038" y="3070225"/>
              <a:ext cx="3960812" cy="2430463"/>
            </a:xfrm>
            <a:custGeom>
              <a:avLst/>
              <a:gdLst>
                <a:gd name="T0" fmla="*/ 0 w 2495"/>
                <a:gd name="T1" fmla="*/ 1531 h 1531"/>
                <a:gd name="T2" fmla="*/ 964 w 2495"/>
                <a:gd name="T3" fmla="*/ 1531 h 1531"/>
                <a:gd name="T4" fmla="*/ 2495 w 2495"/>
                <a:gd name="T5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5" h="1531">
                  <a:moveTo>
                    <a:pt x="0" y="1531"/>
                  </a:moveTo>
                  <a:lnTo>
                    <a:pt x="964" y="1531"/>
                  </a:lnTo>
                  <a:lnTo>
                    <a:pt x="2495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7564" name="Group 156"/>
            <p:cNvGrpSpPr>
              <a:grpSpLocks/>
            </p:cNvGrpSpPr>
            <p:nvPr/>
          </p:nvGrpSpPr>
          <p:grpSpPr bwMode="auto">
            <a:xfrm>
              <a:off x="120650" y="2439988"/>
              <a:ext cx="9180513" cy="8281987"/>
              <a:chOff x="76" y="1537"/>
              <a:chExt cx="5783" cy="5217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2457" y="4145"/>
                <a:ext cx="1361" cy="681"/>
              </a:xfrm>
              <a:custGeom>
                <a:avLst/>
                <a:gdLst>
                  <a:gd name="T0" fmla="*/ 113 w 1361"/>
                  <a:gd name="T1" fmla="*/ 114 h 681"/>
                  <a:gd name="T2" fmla="*/ 113 w 1361"/>
                  <a:gd name="T3" fmla="*/ 227 h 681"/>
                  <a:gd name="T4" fmla="*/ 0 w 1361"/>
                  <a:gd name="T5" fmla="*/ 227 h 681"/>
                  <a:gd name="T6" fmla="*/ 0 w 1361"/>
                  <a:gd name="T7" fmla="*/ 341 h 681"/>
                  <a:gd name="T8" fmla="*/ 227 w 1361"/>
                  <a:gd name="T9" fmla="*/ 341 h 681"/>
                  <a:gd name="T10" fmla="*/ 227 w 1361"/>
                  <a:gd name="T11" fmla="*/ 454 h 681"/>
                  <a:gd name="T12" fmla="*/ 340 w 1361"/>
                  <a:gd name="T13" fmla="*/ 454 h 681"/>
                  <a:gd name="T14" fmla="*/ 340 w 1361"/>
                  <a:gd name="T15" fmla="*/ 567 h 681"/>
                  <a:gd name="T16" fmla="*/ 227 w 1361"/>
                  <a:gd name="T17" fmla="*/ 567 h 681"/>
                  <a:gd name="T18" fmla="*/ 227 w 1361"/>
                  <a:gd name="T19" fmla="*/ 681 h 681"/>
                  <a:gd name="T20" fmla="*/ 454 w 1361"/>
                  <a:gd name="T21" fmla="*/ 681 h 681"/>
                  <a:gd name="T22" fmla="*/ 454 w 1361"/>
                  <a:gd name="T23" fmla="*/ 567 h 681"/>
                  <a:gd name="T24" fmla="*/ 567 w 1361"/>
                  <a:gd name="T25" fmla="*/ 567 h 681"/>
                  <a:gd name="T26" fmla="*/ 567 w 1361"/>
                  <a:gd name="T27" fmla="*/ 681 h 681"/>
                  <a:gd name="T28" fmla="*/ 907 w 1361"/>
                  <a:gd name="T29" fmla="*/ 681 h 681"/>
                  <a:gd name="T30" fmla="*/ 907 w 1361"/>
                  <a:gd name="T31" fmla="*/ 567 h 681"/>
                  <a:gd name="T32" fmla="*/ 1021 w 1361"/>
                  <a:gd name="T33" fmla="*/ 567 h 681"/>
                  <a:gd name="T34" fmla="*/ 1021 w 1361"/>
                  <a:gd name="T35" fmla="*/ 454 h 681"/>
                  <a:gd name="T36" fmla="*/ 1134 w 1361"/>
                  <a:gd name="T37" fmla="*/ 454 h 681"/>
                  <a:gd name="T38" fmla="*/ 1134 w 1361"/>
                  <a:gd name="T39" fmla="*/ 567 h 681"/>
                  <a:gd name="T40" fmla="*/ 1247 w 1361"/>
                  <a:gd name="T41" fmla="*/ 567 h 681"/>
                  <a:gd name="T42" fmla="*/ 1247 w 1361"/>
                  <a:gd name="T43" fmla="*/ 454 h 681"/>
                  <a:gd name="T44" fmla="*/ 1361 w 1361"/>
                  <a:gd name="T45" fmla="*/ 454 h 681"/>
                  <a:gd name="T46" fmla="*/ 1361 w 1361"/>
                  <a:gd name="T47" fmla="*/ 227 h 681"/>
                  <a:gd name="T48" fmla="*/ 1134 w 1361"/>
                  <a:gd name="T49" fmla="*/ 227 h 681"/>
                  <a:gd name="T50" fmla="*/ 1128 w 1361"/>
                  <a:gd name="T51" fmla="*/ 106 h 681"/>
                  <a:gd name="T52" fmla="*/ 907 w 1361"/>
                  <a:gd name="T53" fmla="*/ 114 h 681"/>
                  <a:gd name="T54" fmla="*/ 907 w 1361"/>
                  <a:gd name="T55" fmla="*/ 0 h 681"/>
                  <a:gd name="T56" fmla="*/ 454 w 1361"/>
                  <a:gd name="T57" fmla="*/ 0 h 681"/>
                  <a:gd name="T58" fmla="*/ 454 w 1361"/>
                  <a:gd name="T59" fmla="*/ 114 h 681"/>
                  <a:gd name="T60" fmla="*/ 113 w 1361"/>
                  <a:gd name="T61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61" h="681">
                    <a:moveTo>
                      <a:pt x="113" y="114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454" y="681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454"/>
                    </a:lnTo>
                    <a:lnTo>
                      <a:pt x="1361" y="454"/>
                    </a:lnTo>
                    <a:lnTo>
                      <a:pt x="1361" y="227"/>
                    </a:lnTo>
                    <a:lnTo>
                      <a:pt x="1134" y="227"/>
                    </a:lnTo>
                    <a:cubicBezTo>
                      <a:pt x="1132" y="187"/>
                      <a:pt x="1130" y="146"/>
                      <a:pt x="1128" y="106"/>
                    </a:cubicBezTo>
                    <a:lnTo>
                      <a:pt x="907" y="114"/>
                    </a:lnTo>
                    <a:lnTo>
                      <a:pt x="90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2684" y="3692"/>
                <a:ext cx="680" cy="453"/>
              </a:xfrm>
              <a:custGeom>
                <a:avLst/>
                <a:gdLst>
                  <a:gd name="T0" fmla="*/ 680 w 680"/>
                  <a:gd name="T1" fmla="*/ 453 h 453"/>
                  <a:gd name="T2" fmla="*/ 680 w 680"/>
                  <a:gd name="T3" fmla="*/ 340 h 453"/>
                  <a:gd name="T4" fmla="*/ 567 w 680"/>
                  <a:gd name="T5" fmla="*/ 340 h 453"/>
                  <a:gd name="T6" fmla="*/ 567 w 680"/>
                  <a:gd name="T7" fmla="*/ 227 h 453"/>
                  <a:gd name="T8" fmla="*/ 453 w 680"/>
                  <a:gd name="T9" fmla="*/ 227 h 453"/>
                  <a:gd name="T10" fmla="*/ 453 w 680"/>
                  <a:gd name="T11" fmla="*/ 0 h 453"/>
                  <a:gd name="T12" fmla="*/ 340 w 680"/>
                  <a:gd name="T13" fmla="*/ 0 h 453"/>
                  <a:gd name="T14" fmla="*/ 340 w 680"/>
                  <a:gd name="T15" fmla="*/ 227 h 453"/>
                  <a:gd name="T16" fmla="*/ 0 w 680"/>
                  <a:gd name="T17" fmla="*/ 227 h 453"/>
                  <a:gd name="T18" fmla="*/ 0 w 680"/>
                  <a:gd name="T19" fmla="*/ 340 h 453"/>
                  <a:gd name="T20" fmla="*/ 113 w 680"/>
                  <a:gd name="T21" fmla="*/ 340 h 453"/>
                  <a:gd name="T22" fmla="*/ 113 w 680"/>
                  <a:gd name="T23" fmla="*/ 453 h 453"/>
                  <a:gd name="T24" fmla="*/ 680 w 680"/>
                  <a:gd name="T2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3">
                    <a:moveTo>
                      <a:pt x="680" y="453"/>
                    </a:move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68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1890" y="3692"/>
                <a:ext cx="1021" cy="680"/>
              </a:xfrm>
              <a:custGeom>
                <a:avLst/>
                <a:gdLst>
                  <a:gd name="T0" fmla="*/ 794 w 1021"/>
                  <a:gd name="T1" fmla="*/ 113 h 680"/>
                  <a:gd name="T2" fmla="*/ 680 w 1021"/>
                  <a:gd name="T3" fmla="*/ 113 h 680"/>
                  <a:gd name="T4" fmla="*/ 680 w 1021"/>
                  <a:gd name="T5" fmla="*/ 0 h 680"/>
                  <a:gd name="T6" fmla="*/ 567 w 1021"/>
                  <a:gd name="T7" fmla="*/ 0 h 680"/>
                  <a:gd name="T8" fmla="*/ 567 w 1021"/>
                  <a:gd name="T9" fmla="*/ 113 h 680"/>
                  <a:gd name="T10" fmla="*/ 340 w 1021"/>
                  <a:gd name="T11" fmla="*/ 113 h 680"/>
                  <a:gd name="T12" fmla="*/ 340 w 1021"/>
                  <a:gd name="T13" fmla="*/ 227 h 680"/>
                  <a:gd name="T14" fmla="*/ 227 w 1021"/>
                  <a:gd name="T15" fmla="*/ 227 h 680"/>
                  <a:gd name="T16" fmla="*/ 227 w 1021"/>
                  <a:gd name="T17" fmla="*/ 340 h 680"/>
                  <a:gd name="T18" fmla="*/ 0 w 1021"/>
                  <a:gd name="T19" fmla="*/ 340 h 680"/>
                  <a:gd name="T20" fmla="*/ 0 w 1021"/>
                  <a:gd name="T21" fmla="*/ 453 h 680"/>
                  <a:gd name="T22" fmla="*/ 227 w 1021"/>
                  <a:gd name="T23" fmla="*/ 453 h 680"/>
                  <a:gd name="T24" fmla="*/ 227 w 1021"/>
                  <a:gd name="T25" fmla="*/ 567 h 680"/>
                  <a:gd name="T26" fmla="*/ 454 w 1021"/>
                  <a:gd name="T27" fmla="*/ 567 h 680"/>
                  <a:gd name="T28" fmla="*/ 454 w 1021"/>
                  <a:gd name="T29" fmla="*/ 680 h 680"/>
                  <a:gd name="T30" fmla="*/ 680 w 1021"/>
                  <a:gd name="T31" fmla="*/ 680 h 680"/>
                  <a:gd name="T32" fmla="*/ 680 w 1021"/>
                  <a:gd name="T33" fmla="*/ 567 h 680"/>
                  <a:gd name="T34" fmla="*/ 1021 w 1021"/>
                  <a:gd name="T35" fmla="*/ 567 h 680"/>
                  <a:gd name="T36" fmla="*/ 1021 w 1021"/>
                  <a:gd name="T37" fmla="*/ 453 h 680"/>
                  <a:gd name="T38" fmla="*/ 907 w 1021"/>
                  <a:gd name="T39" fmla="*/ 453 h 680"/>
                  <a:gd name="T40" fmla="*/ 907 w 1021"/>
                  <a:gd name="T41" fmla="*/ 340 h 680"/>
                  <a:gd name="T42" fmla="*/ 794 w 1021"/>
                  <a:gd name="T43" fmla="*/ 340 h 680"/>
                  <a:gd name="T44" fmla="*/ 794 w 1021"/>
                  <a:gd name="T45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1" h="680">
                    <a:moveTo>
                      <a:pt x="794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643" y="6073"/>
                <a:ext cx="1020" cy="681"/>
              </a:xfrm>
              <a:custGeom>
                <a:avLst/>
                <a:gdLst>
                  <a:gd name="T0" fmla="*/ 793 w 1020"/>
                  <a:gd name="T1" fmla="*/ 0 h 681"/>
                  <a:gd name="T2" fmla="*/ 226 w 1020"/>
                  <a:gd name="T3" fmla="*/ 0 h 681"/>
                  <a:gd name="T4" fmla="*/ 226 w 1020"/>
                  <a:gd name="T5" fmla="*/ 114 h 681"/>
                  <a:gd name="T6" fmla="*/ 113 w 1020"/>
                  <a:gd name="T7" fmla="*/ 114 h 681"/>
                  <a:gd name="T8" fmla="*/ 113 w 1020"/>
                  <a:gd name="T9" fmla="*/ 340 h 681"/>
                  <a:gd name="T10" fmla="*/ 0 w 1020"/>
                  <a:gd name="T11" fmla="*/ 340 h 681"/>
                  <a:gd name="T12" fmla="*/ 0 w 1020"/>
                  <a:gd name="T13" fmla="*/ 567 h 681"/>
                  <a:gd name="T14" fmla="*/ 113 w 1020"/>
                  <a:gd name="T15" fmla="*/ 567 h 681"/>
                  <a:gd name="T16" fmla="*/ 113 w 1020"/>
                  <a:gd name="T17" fmla="*/ 681 h 681"/>
                  <a:gd name="T18" fmla="*/ 567 w 1020"/>
                  <a:gd name="T19" fmla="*/ 681 h 681"/>
                  <a:gd name="T20" fmla="*/ 793 w 1020"/>
                  <a:gd name="T21" fmla="*/ 681 h 681"/>
                  <a:gd name="T22" fmla="*/ 793 w 1020"/>
                  <a:gd name="T23" fmla="*/ 454 h 681"/>
                  <a:gd name="T24" fmla="*/ 907 w 1020"/>
                  <a:gd name="T25" fmla="*/ 454 h 681"/>
                  <a:gd name="T26" fmla="*/ 907 w 1020"/>
                  <a:gd name="T27" fmla="*/ 340 h 681"/>
                  <a:gd name="T28" fmla="*/ 793 w 1020"/>
                  <a:gd name="T29" fmla="*/ 340 h 681"/>
                  <a:gd name="T30" fmla="*/ 793 w 1020"/>
                  <a:gd name="T31" fmla="*/ 227 h 681"/>
                  <a:gd name="T32" fmla="*/ 907 w 1020"/>
                  <a:gd name="T33" fmla="*/ 227 h 681"/>
                  <a:gd name="T34" fmla="*/ 907 w 1020"/>
                  <a:gd name="T35" fmla="*/ 114 h 681"/>
                  <a:gd name="T36" fmla="*/ 1020 w 1020"/>
                  <a:gd name="T37" fmla="*/ 114 h 681"/>
                  <a:gd name="T38" fmla="*/ 1020 w 1020"/>
                  <a:gd name="T39" fmla="*/ 0 h 681"/>
                  <a:gd name="T40" fmla="*/ 793 w 1020"/>
                  <a:gd name="T4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0" h="681">
                    <a:moveTo>
                      <a:pt x="793" y="0"/>
                    </a:moveTo>
                    <a:lnTo>
                      <a:pt x="226" y="0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567" y="681"/>
                    </a:lnTo>
                    <a:lnTo>
                      <a:pt x="793" y="681"/>
                    </a:lnTo>
                    <a:lnTo>
                      <a:pt x="793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793" y="340"/>
                    </a:lnTo>
                    <a:lnTo>
                      <a:pt x="793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302" y="5620"/>
                <a:ext cx="1021" cy="680"/>
              </a:xfrm>
              <a:custGeom>
                <a:avLst/>
                <a:gdLst>
                  <a:gd name="T0" fmla="*/ 1021 w 1021"/>
                  <a:gd name="T1" fmla="*/ 340 h 680"/>
                  <a:gd name="T2" fmla="*/ 1021 w 1021"/>
                  <a:gd name="T3" fmla="*/ 453 h 680"/>
                  <a:gd name="T4" fmla="*/ 567 w 1021"/>
                  <a:gd name="T5" fmla="*/ 453 h 680"/>
                  <a:gd name="T6" fmla="*/ 567 w 1021"/>
                  <a:gd name="T7" fmla="*/ 567 h 680"/>
                  <a:gd name="T8" fmla="*/ 454 w 1021"/>
                  <a:gd name="T9" fmla="*/ 567 h 680"/>
                  <a:gd name="T10" fmla="*/ 454 w 1021"/>
                  <a:gd name="T11" fmla="*/ 680 h 680"/>
                  <a:gd name="T12" fmla="*/ 114 w 1021"/>
                  <a:gd name="T13" fmla="*/ 680 h 680"/>
                  <a:gd name="T14" fmla="*/ 114 w 1021"/>
                  <a:gd name="T15" fmla="*/ 453 h 680"/>
                  <a:gd name="T16" fmla="*/ 0 w 1021"/>
                  <a:gd name="T17" fmla="*/ 453 h 680"/>
                  <a:gd name="T18" fmla="*/ 0 w 1021"/>
                  <a:gd name="T19" fmla="*/ 340 h 680"/>
                  <a:gd name="T20" fmla="*/ 114 w 1021"/>
                  <a:gd name="T21" fmla="*/ 340 h 680"/>
                  <a:gd name="T22" fmla="*/ 114 w 1021"/>
                  <a:gd name="T23" fmla="*/ 226 h 680"/>
                  <a:gd name="T24" fmla="*/ 114 w 1021"/>
                  <a:gd name="T25" fmla="*/ 113 h 680"/>
                  <a:gd name="T26" fmla="*/ 341 w 1021"/>
                  <a:gd name="T27" fmla="*/ 113 h 680"/>
                  <a:gd name="T28" fmla="*/ 341 w 1021"/>
                  <a:gd name="T29" fmla="*/ 0 h 680"/>
                  <a:gd name="T30" fmla="*/ 567 w 1021"/>
                  <a:gd name="T31" fmla="*/ 0 h 680"/>
                  <a:gd name="T32" fmla="*/ 567 w 1021"/>
                  <a:gd name="T33" fmla="*/ 113 h 680"/>
                  <a:gd name="T34" fmla="*/ 681 w 1021"/>
                  <a:gd name="T35" fmla="*/ 113 h 680"/>
                  <a:gd name="T36" fmla="*/ 681 w 1021"/>
                  <a:gd name="T37" fmla="*/ 0 h 680"/>
                  <a:gd name="T38" fmla="*/ 908 w 1021"/>
                  <a:gd name="T39" fmla="*/ 0 h 680"/>
                  <a:gd name="T40" fmla="*/ 908 w 1021"/>
                  <a:gd name="T41" fmla="*/ 226 h 680"/>
                  <a:gd name="T42" fmla="*/ 794 w 1021"/>
                  <a:gd name="T43" fmla="*/ 226 h 680"/>
                  <a:gd name="T44" fmla="*/ 794 w 1021"/>
                  <a:gd name="T45" fmla="*/ 340 h 680"/>
                  <a:gd name="T46" fmla="*/ 1021 w 1021"/>
                  <a:gd name="T47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21" h="680">
                    <a:moveTo>
                      <a:pt x="1021" y="340"/>
                    </a:moveTo>
                    <a:lnTo>
                      <a:pt x="1021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114" y="68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908" y="0"/>
                    </a:lnTo>
                    <a:lnTo>
                      <a:pt x="908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102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416" y="4939"/>
                <a:ext cx="1587" cy="1134"/>
              </a:xfrm>
              <a:custGeom>
                <a:avLst/>
                <a:gdLst>
                  <a:gd name="T0" fmla="*/ 1474 w 1587"/>
                  <a:gd name="T1" fmla="*/ 227 h 1134"/>
                  <a:gd name="T2" fmla="*/ 907 w 1587"/>
                  <a:gd name="T3" fmla="*/ 227 h 1134"/>
                  <a:gd name="T4" fmla="*/ 907 w 1587"/>
                  <a:gd name="T5" fmla="*/ 114 h 1134"/>
                  <a:gd name="T6" fmla="*/ 794 w 1587"/>
                  <a:gd name="T7" fmla="*/ 114 h 1134"/>
                  <a:gd name="T8" fmla="*/ 794 w 1587"/>
                  <a:gd name="T9" fmla="*/ 0 h 1134"/>
                  <a:gd name="T10" fmla="*/ 567 w 1587"/>
                  <a:gd name="T11" fmla="*/ 0 h 1134"/>
                  <a:gd name="T12" fmla="*/ 567 w 1587"/>
                  <a:gd name="T13" fmla="*/ 227 h 1134"/>
                  <a:gd name="T14" fmla="*/ 340 w 1587"/>
                  <a:gd name="T15" fmla="*/ 227 h 1134"/>
                  <a:gd name="T16" fmla="*/ 340 w 1587"/>
                  <a:gd name="T17" fmla="*/ 340 h 1134"/>
                  <a:gd name="T18" fmla="*/ 0 w 1587"/>
                  <a:gd name="T19" fmla="*/ 340 h 1134"/>
                  <a:gd name="T20" fmla="*/ 0 w 1587"/>
                  <a:gd name="T21" fmla="*/ 567 h 1134"/>
                  <a:gd name="T22" fmla="*/ 113 w 1587"/>
                  <a:gd name="T23" fmla="*/ 567 h 1134"/>
                  <a:gd name="T24" fmla="*/ 113 w 1587"/>
                  <a:gd name="T25" fmla="*/ 794 h 1134"/>
                  <a:gd name="T26" fmla="*/ 227 w 1587"/>
                  <a:gd name="T27" fmla="*/ 794 h 1134"/>
                  <a:gd name="T28" fmla="*/ 227 w 1587"/>
                  <a:gd name="T29" fmla="*/ 681 h 1134"/>
                  <a:gd name="T30" fmla="*/ 453 w 1587"/>
                  <a:gd name="T31" fmla="*/ 681 h 1134"/>
                  <a:gd name="T32" fmla="*/ 453 w 1587"/>
                  <a:gd name="T33" fmla="*/ 794 h 1134"/>
                  <a:gd name="T34" fmla="*/ 567 w 1587"/>
                  <a:gd name="T35" fmla="*/ 794 h 1134"/>
                  <a:gd name="T36" fmla="*/ 567 w 1587"/>
                  <a:gd name="T37" fmla="*/ 681 h 1134"/>
                  <a:gd name="T38" fmla="*/ 794 w 1587"/>
                  <a:gd name="T39" fmla="*/ 681 h 1134"/>
                  <a:gd name="T40" fmla="*/ 794 w 1587"/>
                  <a:gd name="T41" fmla="*/ 907 h 1134"/>
                  <a:gd name="T42" fmla="*/ 680 w 1587"/>
                  <a:gd name="T43" fmla="*/ 907 h 1134"/>
                  <a:gd name="T44" fmla="*/ 680 w 1587"/>
                  <a:gd name="T45" fmla="*/ 1021 h 1134"/>
                  <a:gd name="T46" fmla="*/ 907 w 1587"/>
                  <a:gd name="T47" fmla="*/ 1021 h 1134"/>
                  <a:gd name="T48" fmla="*/ 907 w 1587"/>
                  <a:gd name="T49" fmla="*/ 1134 h 1134"/>
                  <a:gd name="T50" fmla="*/ 1247 w 1587"/>
                  <a:gd name="T51" fmla="*/ 1134 h 1134"/>
                  <a:gd name="T52" fmla="*/ 1247 w 1587"/>
                  <a:gd name="T53" fmla="*/ 907 h 1134"/>
                  <a:gd name="T54" fmla="*/ 1361 w 1587"/>
                  <a:gd name="T55" fmla="*/ 907 h 1134"/>
                  <a:gd name="T56" fmla="*/ 1361 w 1587"/>
                  <a:gd name="T57" fmla="*/ 794 h 1134"/>
                  <a:gd name="T58" fmla="*/ 1474 w 1587"/>
                  <a:gd name="T59" fmla="*/ 794 h 1134"/>
                  <a:gd name="T60" fmla="*/ 1474 w 1587"/>
                  <a:gd name="T61" fmla="*/ 454 h 1134"/>
                  <a:gd name="T62" fmla="*/ 1587 w 1587"/>
                  <a:gd name="T63" fmla="*/ 454 h 1134"/>
                  <a:gd name="T64" fmla="*/ 1587 w 1587"/>
                  <a:gd name="T65" fmla="*/ 227 h 1134"/>
                  <a:gd name="T66" fmla="*/ 1474 w 1587"/>
                  <a:gd name="T67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7" h="1134">
                    <a:moveTo>
                      <a:pt x="1474" y="227"/>
                    </a:moveTo>
                    <a:lnTo>
                      <a:pt x="907" y="22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794" y="681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680" y="1021"/>
                    </a:lnTo>
                    <a:lnTo>
                      <a:pt x="907" y="1021"/>
                    </a:lnTo>
                    <a:lnTo>
                      <a:pt x="907" y="1134"/>
                    </a:lnTo>
                    <a:lnTo>
                      <a:pt x="1247" y="1134"/>
                    </a:lnTo>
                    <a:lnTo>
                      <a:pt x="1247" y="907"/>
                    </a:lnTo>
                    <a:lnTo>
                      <a:pt x="1361" y="907"/>
                    </a:lnTo>
                    <a:lnTo>
                      <a:pt x="1361" y="794"/>
                    </a:lnTo>
                    <a:lnTo>
                      <a:pt x="1474" y="794"/>
                    </a:lnTo>
                    <a:lnTo>
                      <a:pt x="1474" y="454"/>
                    </a:lnTo>
                    <a:lnTo>
                      <a:pt x="1587" y="454"/>
                    </a:lnTo>
                    <a:lnTo>
                      <a:pt x="1587" y="227"/>
                    </a:lnTo>
                    <a:lnTo>
                      <a:pt x="147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1096" y="4145"/>
                <a:ext cx="1701" cy="1021"/>
              </a:xfrm>
              <a:custGeom>
                <a:avLst/>
                <a:gdLst>
                  <a:gd name="T0" fmla="*/ 907 w 1701"/>
                  <a:gd name="T1" fmla="*/ 1021 h 1021"/>
                  <a:gd name="T2" fmla="*/ 227 w 1701"/>
                  <a:gd name="T3" fmla="*/ 1021 h 1021"/>
                  <a:gd name="T4" fmla="*/ 227 w 1701"/>
                  <a:gd name="T5" fmla="*/ 908 h 1021"/>
                  <a:gd name="T6" fmla="*/ 114 w 1701"/>
                  <a:gd name="T7" fmla="*/ 908 h 1021"/>
                  <a:gd name="T8" fmla="*/ 114 w 1701"/>
                  <a:gd name="T9" fmla="*/ 794 h 1021"/>
                  <a:gd name="T10" fmla="*/ 0 w 1701"/>
                  <a:gd name="T11" fmla="*/ 794 h 1021"/>
                  <a:gd name="T12" fmla="*/ 0 w 1701"/>
                  <a:gd name="T13" fmla="*/ 681 h 1021"/>
                  <a:gd name="T14" fmla="*/ 114 w 1701"/>
                  <a:gd name="T15" fmla="*/ 681 h 1021"/>
                  <a:gd name="T16" fmla="*/ 114 w 1701"/>
                  <a:gd name="T17" fmla="*/ 567 h 1021"/>
                  <a:gd name="T18" fmla="*/ 227 w 1701"/>
                  <a:gd name="T19" fmla="*/ 567 h 1021"/>
                  <a:gd name="T20" fmla="*/ 227 w 1701"/>
                  <a:gd name="T21" fmla="*/ 454 h 1021"/>
                  <a:gd name="T22" fmla="*/ 340 w 1701"/>
                  <a:gd name="T23" fmla="*/ 454 h 1021"/>
                  <a:gd name="T24" fmla="*/ 340 w 1701"/>
                  <a:gd name="T25" fmla="*/ 341 h 1021"/>
                  <a:gd name="T26" fmla="*/ 567 w 1701"/>
                  <a:gd name="T27" fmla="*/ 341 h 1021"/>
                  <a:gd name="T28" fmla="*/ 567 w 1701"/>
                  <a:gd name="T29" fmla="*/ 114 h 1021"/>
                  <a:gd name="T30" fmla="*/ 681 w 1701"/>
                  <a:gd name="T31" fmla="*/ 114 h 1021"/>
                  <a:gd name="T32" fmla="*/ 681 w 1701"/>
                  <a:gd name="T33" fmla="*/ 0 h 1021"/>
                  <a:gd name="T34" fmla="*/ 1021 w 1701"/>
                  <a:gd name="T35" fmla="*/ 0 h 1021"/>
                  <a:gd name="T36" fmla="*/ 1021 w 1701"/>
                  <a:gd name="T37" fmla="*/ 114 h 1021"/>
                  <a:gd name="T38" fmla="*/ 1248 w 1701"/>
                  <a:gd name="T39" fmla="*/ 114 h 1021"/>
                  <a:gd name="T40" fmla="*/ 1248 w 1701"/>
                  <a:gd name="T41" fmla="*/ 227 h 1021"/>
                  <a:gd name="T42" fmla="*/ 1361 w 1701"/>
                  <a:gd name="T43" fmla="*/ 227 h 1021"/>
                  <a:gd name="T44" fmla="*/ 1361 w 1701"/>
                  <a:gd name="T45" fmla="*/ 341 h 1021"/>
                  <a:gd name="T46" fmla="*/ 1588 w 1701"/>
                  <a:gd name="T47" fmla="*/ 341 h 1021"/>
                  <a:gd name="T48" fmla="*/ 1588 w 1701"/>
                  <a:gd name="T49" fmla="*/ 454 h 1021"/>
                  <a:gd name="T50" fmla="*/ 1701 w 1701"/>
                  <a:gd name="T51" fmla="*/ 454 h 1021"/>
                  <a:gd name="T52" fmla="*/ 1701 w 1701"/>
                  <a:gd name="T53" fmla="*/ 567 h 1021"/>
                  <a:gd name="T54" fmla="*/ 1588 w 1701"/>
                  <a:gd name="T55" fmla="*/ 567 h 1021"/>
                  <a:gd name="T56" fmla="*/ 1588 w 1701"/>
                  <a:gd name="T57" fmla="*/ 681 h 1021"/>
                  <a:gd name="T58" fmla="*/ 1134 w 1701"/>
                  <a:gd name="T59" fmla="*/ 681 h 1021"/>
                  <a:gd name="T60" fmla="*/ 1134 w 1701"/>
                  <a:gd name="T61" fmla="*/ 908 h 1021"/>
                  <a:gd name="T62" fmla="*/ 907 w 1701"/>
                  <a:gd name="T63" fmla="*/ 908 h 1021"/>
                  <a:gd name="T64" fmla="*/ 907 w 1701"/>
                  <a:gd name="T65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1021">
                    <a:moveTo>
                      <a:pt x="907" y="1021"/>
                    </a:moveTo>
                    <a:lnTo>
                      <a:pt x="227" y="1021"/>
                    </a:lnTo>
                    <a:lnTo>
                      <a:pt x="227" y="908"/>
                    </a:lnTo>
                    <a:lnTo>
                      <a:pt x="114" y="908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1021" y="0"/>
                    </a:lnTo>
                    <a:lnTo>
                      <a:pt x="1021" y="114"/>
                    </a:lnTo>
                    <a:lnTo>
                      <a:pt x="1248" y="114"/>
                    </a:lnTo>
                    <a:lnTo>
                      <a:pt x="1248" y="227"/>
                    </a:lnTo>
                    <a:lnTo>
                      <a:pt x="1361" y="227"/>
                    </a:lnTo>
                    <a:lnTo>
                      <a:pt x="1361" y="341"/>
                    </a:lnTo>
                    <a:lnTo>
                      <a:pt x="1588" y="341"/>
                    </a:lnTo>
                    <a:lnTo>
                      <a:pt x="1588" y="454"/>
                    </a:lnTo>
                    <a:lnTo>
                      <a:pt x="1701" y="454"/>
                    </a:lnTo>
                    <a:lnTo>
                      <a:pt x="1701" y="567"/>
                    </a:lnTo>
                    <a:lnTo>
                      <a:pt x="1588" y="567"/>
                    </a:lnTo>
                    <a:lnTo>
                      <a:pt x="1588" y="681"/>
                    </a:lnTo>
                    <a:lnTo>
                      <a:pt x="1134" y="681"/>
                    </a:lnTo>
                    <a:lnTo>
                      <a:pt x="1134" y="908"/>
                    </a:lnTo>
                    <a:lnTo>
                      <a:pt x="907" y="908"/>
                    </a:lnTo>
                    <a:lnTo>
                      <a:pt x="907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3024" y="3465"/>
                <a:ext cx="794" cy="794"/>
              </a:xfrm>
              <a:custGeom>
                <a:avLst/>
                <a:gdLst>
                  <a:gd name="T0" fmla="*/ 0 w 794"/>
                  <a:gd name="T1" fmla="*/ 113 h 794"/>
                  <a:gd name="T2" fmla="*/ 227 w 794"/>
                  <a:gd name="T3" fmla="*/ 113 h 794"/>
                  <a:gd name="T4" fmla="*/ 227 w 794"/>
                  <a:gd name="T5" fmla="*/ 0 h 794"/>
                  <a:gd name="T6" fmla="*/ 454 w 794"/>
                  <a:gd name="T7" fmla="*/ 0 h 794"/>
                  <a:gd name="T8" fmla="*/ 454 w 794"/>
                  <a:gd name="T9" fmla="*/ 113 h 794"/>
                  <a:gd name="T10" fmla="*/ 680 w 794"/>
                  <a:gd name="T11" fmla="*/ 113 h 794"/>
                  <a:gd name="T12" fmla="*/ 680 w 794"/>
                  <a:gd name="T13" fmla="*/ 227 h 794"/>
                  <a:gd name="T14" fmla="*/ 794 w 794"/>
                  <a:gd name="T15" fmla="*/ 227 h 794"/>
                  <a:gd name="T16" fmla="*/ 794 w 794"/>
                  <a:gd name="T17" fmla="*/ 454 h 794"/>
                  <a:gd name="T18" fmla="*/ 680 w 794"/>
                  <a:gd name="T19" fmla="*/ 454 h 794"/>
                  <a:gd name="T20" fmla="*/ 680 w 794"/>
                  <a:gd name="T21" fmla="*/ 794 h 794"/>
                  <a:gd name="T22" fmla="*/ 340 w 794"/>
                  <a:gd name="T23" fmla="*/ 794 h 794"/>
                  <a:gd name="T24" fmla="*/ 340 w 794"/>
                  <a:gd name="T25" fmla="*/ 567 h 794"/>
                  <a:gd name="T26" fmla="*/ 227 w 794"/>
                  <a:gd name="T27" fmla="*/ 567 h 794"/>
                  <a:gd name="T28" fmla="*/ 227 w 794"/>
                  <a:gd name="T29" fmla="*/ 454 h 794"/>
                  <a:gd name="T30" fmla="*/ 113 w 794"/>
                  <a:gd name="T31" fmla="*/ 454 h 794"/>
                  <a:gd name="T32" fmla="*/ 113 w 794"/>
                  <a:gd name="T33" fmla="*/ 227 h 794"/>
                  <a:gd name="T34" fmla="*/ 0 w 794"/>
                  <a:gd name="T35" fmla="*/ 227 h 794"/>
                  <a:gd name="T36" fmla="*/ 0 w 794"/>
                  <a:gd name="T37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794">
                    <a:moveTo>
                      <a:pt x="0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3591" y="3238"/>
                <a:ext cx="794" cy="907"/>
              </a:xfrm>
              <a:custGeom>
                <a:avLst/>
                <a:gdLst>
                  <a:gd name="T0" fmla="*/ 0 w 794"/>
                  <a:gd name="T1" fmla="*/ 0 h 907"/>
                  <a:gd name="T2" fmla="*/ 0 w 794"/>
                  <a:gd name="T3" fmla="*/ 227 h 907"/>
                  <a:gd name="T4" fmla="*/ 113 w 794"/>
                  <a:gd name="T5" fmla="*/ 227 h 907"/>
                  <a:gd name="T6" fmla="*/ 113 w 794"/>
                  <a:gd name="T7" fmla="*/ 454 h 907"/>
                  <a:gd name="T8" fmla="*/ 227 w 794"/>
                  <a:gd name="T9" fmla="*/ 454 h 907"/>
                  <a:gd name="T10" fmla="*/ 227 w 794"/>
                  <a:gd name="T11" fmla="*/ 681 h 907"/>
                  <a:gd name="T12" fmla="*/ 113 w 794"/>
                  <a:gd name="T13" fmla="*/ 681 h 907"/>
                  <a:gd name="T14" fmla="*/ 113 w 794"/>
                  <a:gd name="T15" fmla="*/ 907 h 907"/>
                  <a:gd name="T16" fmla="*/ 454 w 794"/>
                  <a:gd name="T17" fmla="*/ 907 h 907"/>
                  <a:gd name="T18" fmla="*/ 454 w 794"/>
                  <a:gd name="T19" fmla="*/ 794 h 907"/>
                  <a:gd name="T20" fmla="*/ 567 w 794"/>
                  <a:gd name="T21" fmla="*/ 794 h 907"/>
                  <a:gd name="T22" fmla="*/ 567 w 794"/>
                  <a:gd name="T23" fmla="*/ 567 h 907"/>
                  <a:gd name="T24" fmla="*/ 680 w 794"/>
                  <a:gd name="T25" fmla="*/ 567 h 907"/>
                  <a:gd name="T26" fmla="*/ 680 w 794"/>
                  <a:gd name="T27" fmla="*/ 454 h 907"/>
                  <a:gd name="T28" fmla="*/ 794 w 794"/>
                  <a:gd name="T29" fmla="*/ 454 h 907"/>
                  <a:gd name="T30" fmla="*/ 794 w 794"/>
                  <a:gd name="T31" fmla="*/ 340 h 907"/>
                  <a:gd name="T32" fmla="*/ 567 w 794"/>
                  <a:gd name="T33" fmla="*/ 340 h 907"/>
                  <a:gd name="T34" fmla="*/ 567 w 794"/>
                  <a:gd name="T35" fmla="*/ 227 h 907"/>
                  <a:gd name="T36" fmla="*/ 227 w 794"/>
                  <a:gd name="T37" fmla="*/ 227 h 907"/>
                  <a:gd name="T38" fmla="*/ 227 w 794"/>
                  <a:gd name="T39" fmla="*/ 0 h 907"/>
                  <a:gd name="T40" fmla="*/ 0 w 794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907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570" y="2898"/>
                <a:ext cx="1134" cy="1021"/>
              </a:xfrm>
              <a:custGeom>
                <a:avLst/>
                <a:gdLst>
                  <a:gd name="T0" fmla="*/ 794 w 1134"/>
                  <a:gd name="T1" fmla="*/ 0 h 1021"/>
                  <a:gd name="T2" fmla="*/ 794 w 1134"/>
                  <a:gd name="T3" fmla="*/ 113 h 1021"/>
                  <a:gd name="T4" fmla="*/ 908 w 1134"/>
                  <a:gd name="T5" fmla="*/ 113 h 1021"/>
                  <a:gd name="T6" fmla="*/ 908 w 1134"/>
                  <a:gd name="T7" fmla="*/ 227 h 1021"/>
                  <a:gd name="T8" fmla="*/ 1134 w 1134"/>
                  <a:gd name="T9" fmla="*/ 227 h 1021"/>
                  <a:gd name="T10" fmla="*/ 1134 w 1134"/>
                  <a:gd name="T11" fmla="*/ 340 h 1021"/>
                  <a:gd name="T12" fmla="*/ 1021 w 1134"/>
                  <a:gd name="T13" fmla="*/ 340 h 1021"/>
                  <a:gd name="T14" fmla="*/ 1021 w 1134"/>
                  <a:gd name="T15" fmla="*/ 567 h 1021"/>
                  <a:gd name="T16" fmla="*/ 1134 w 1134"/>
                  <a:gd name="T17" fmla="*/ 567 h 1021"/>
                  <a:gd name="T18" fmla="*/ 1134 w 1134"/>
                  <a:gd name="T19" fmla="*/ 680 h 1021"/>
                  <a:gd name="T20" fmla="*/ 908 w 1134"/>
                  <a:gd name="T21" fmla="*/ 680 h 1021"/>
                  <a:gd name="T22" fmla="*/ 908 w 1134"/>
                  <a:gd name="T23" fmla="*/ 567 h 1021"/>
                  <a:gd name="T24" fmla="*/ 681 w 1134"/>
                  <a:gd name="T25" fmla="*/ 567 h 1021"/>
                  <a:gd name="T26" fmla="*/ 681 w 1134"/>
                  <a:gd name="T27" fmla="*/ 680 h 1021"/>
                  <a:gd name="T28" fmla="*/ 454 w 1134"/>
                  <a:gd name="T29" fmla="*/ 680 h 1021"/>
                  <a:gd name="T30" fmla="*/ 454 w 1134"/>
                  <a:gd name="T31" fmla="*/ 1021 h 1021"/>
                  <a:gd name="T32" fmla="*/ 114 w 1134"/>
                  <a:gd name="T33" fmla="*/ 1021 h 1021"/>
                  <a:gd name="T34" fmla="*/ 114 w 1134"/>
                  <a:gd name="T35" fmla="*/ 907 h 1021"/>
                  <a:gd name="T36" fmla="*/ 0 w 1134"/>
                  <a:gd name="T37" fmla="*/ 907 h 1021"/>
                  <a:gd name="T38" fmla="*/ 0 w 1134"/>
                  <a:gd name="T39" fmla="*/ 567 h 1021"/>
                  <a:gd name="T40" fmla="*/ 114 w 1134"/>
                  <a:gd name="T41" fmla="*/ 567 h 1021"/>
                  <a:gd name="T42" fmla="*/ 114 w 1134"/>
                  <a:gd name="T43" fmla="*/ 454 h 1021"/>
                  <a:gd name="T44" fmla="*/ 227 w 1134"/>
                  <a:gd name="T45" fmla="*/ 454 h 1021"/>
                  <a:gd name="T46" fmla="*/ 227 w 1134"/>
                  <a:gd name="T47" fmla="*/ 227 h 1021"/>
                  <a:gd name="T48" fmla="*/ 454 w 1134"/>
                  <a:gd name="T49" fmla="*/ 227 h 1021"/>
                  <a:gd name="T50" fmla="*/ 454 w 1134"/>
                  <a:gd name="T51" fmla="*/ 113 h 1021"/>
                  <a:gd name="T52" fmla="*/ 567 w 1134"/>
                  <a:gd name="T53" fmla="*/ 113 h 1021"/>
                  <a:gd name="T54" fmla="*/ 567 w 1134"/>
                  <a:gd name="T55" fmla="*/ 0 h 1021"/>
                  <a:gd name="T56" fmla="*/ 794 w 1134"/>
                  <a:gd name="T5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4" h="1021">
                    <a:moveTo>
                      <a:pt x="794" y="0"/>
                    </a:moveTo>
                    <a:lnTo>
                      <a:pt x="794" y="113"/>
                    </a:lnTo>
                    <a:lnTo>
                      <a:pt x="908" y="113"/>
                    </a:lnTo>
                    <a:lnTo>
                      <a:pt x="908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908" y="680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454" y="680"/>
                    </a:lnTo>
                    <a:lnTo>
                      <a:pt x="454" y="1021"/>
                    </a:lnTo>
                    <a:lnTo>
                      <a:pt x="114" y="1021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4385" y="3011"/>
                <a:ext cx="1020" cy="681"/>
              </a:xfrm>
              <a:custGeom>
                <a:avLst/>
                <a:gdLst>
                  <a:gd name="T0" fmla="*/ 907 w 1020"/>
                  <a:gd name="T1" fmla="*/ 681 h 681"/>
                  <a:gd name="T2" fmla="*/ 907 w 1020"/>
                  <a:gd name="T3" fmla="*/ 341 h 681"/>
                  <a:gd name="T4" fmla="*/ 1020 w 1020"/>
                  <a:gd name="T5" fmla="*/ 341 h 681"/>
                  <a:gd name="T6" fmla="*/ 1020 w 1020"/>
                  <a:gd name="T7" fmla="*/ 114 h 681"/>
                  <a:gd name="T8" fmla="*/ 794 w 1020"/>
                  <a:gd name="T9" fmla="*/ 114 h 681"/>
                  <a:gd name="T10" fmla="*/ 794 w 1020"/>
                  <a:gd name="T11" fmla="*/ 0 h 681"/>
                  <a:gd name="T12" fmla="*/ 227 w 1020"/>
                  <a:gd name="T13" fmla="*/ 0 h 681"/>
                  <a:gd name="T14" fmla="*/ 227 w 1020"/>
                  <a:gd name="T15" fmla="*/ 341 h 681"/>
                  <a:gd name="T16" fmla="*/ 113 w 1020"/>
                  <a:gd name="T17" fmla="*/ 341 h 681"/>
                  <a:gd name="T18" fmla="*/ 113 w 1020"/>
                  <a:gd name="T19" fmla="*/ 454 h 681"/>
                  <a:gd name="T20" fmla="*/ 0 w 1020"/>
                  <a:gd name="T21" fmla="*/ 454 h 681"/>
                  <a:gd name="T22" fmla="*/ 0 w 1020"/>
                  <a:gd name="T23" fmla="*/ 567 h 681"/>
                  <a:gd name="T24" fmla="*/ 113 w 1020"/>
                  <a:gd name="T25" fmla="*/ 567 h 681"/>
                  <a:gd name="T26" fmla="*/ 113 w 1020"/>
                  <a:gd name="T27" fmla="*/ 681 h 681"/>
                  <a:gd name="T28" fmla="*/ 340 w 1020"/>
                  <a:gd name="T29" fmla="*/ 681 h 681"/>
                  <a:gd name="T30" fmla="*/ 340 w 1020"/>
                  <a:gd name="T31" fmla="*/ 567 h 681"/>
                  <a:gd name="T32" fmla="*/ 453 w 1020"/>
                  <a:gd name="T33" fmla="*/ 567 h 681"/>
                  <a:gd name="T34" fmla="*/ 453 w 1020"/>
                  <a:gd name="T35" fmla="*/ 681 h 681"/>
                  <a:gd name="T36" fmla="*/ 907 w 1020"/>
                  <a:gd name="T3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0" h="681">
                    <a:moveTo>
                      <a:pt x="907" y="681"/>
                    </a:moveTo>
                    <a:lnTo>
                      <a:pt x="907" y="341"/>
                    </a:lnTo>
                    <a:lnTo>
                      <a:pt x="1020" y="341"/>
                    </a:lnTo>
                    <a:lnTo>
                      <a:pt x="1020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227" y="0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90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4952" y="2104"/>
                <a:ext cx="907" cy="1021"/>
              </a:xfrm>
              <a:custGeom>
                <a:avLst/>
                <a:gdLst>
                  <a:gd name="T0" fmla="*/ 907 w 907"/>
                  <a:gd name="T1" fmla="*/ 114 h 1021"/>
                  <a:gd name="T2" fmla="*/ 907 w 907"/>
                  <a:gd name="T3" fmla="*/ 454 h 1021"/>
                  <a:gd name="T4" fmla="*/ 794 w 907"/>
                  <a:gd name="T5" fmla="*/ 454 h 1021"/>
                  <a:gd name="T6" fmla="*/ 794 w 907"/>
                  <a:gd name="T7" fmla="*/ 567 h 1021"/>
                  <a:gd name="T8" fmla="*/ 907 w 907"/>
                  <a:gd name="T9" fmla="*/ 567 h 1021"/>
                  <a:gd name="T10" fmla="*/ 907 w 907"/>
                  <a:gd name="T11" fmla="*/ 794 h 1021"/>
                  <a:gd name="T12" fmla="*/ 680 w 907"/>
                  <a:gd name="T13" fmla="*/ 794 h 1021"/>
                  <a:gd name="T14" fmla="*/ 680 w 907"/>
                  <a:gd name="T15" fmla="*/ 907 h 1021"/>
                  <a:gd name="T16" fmla="*/ 453 w 907"/>
                  <a:gd name="T17" fmla="*/ 907 h 1021"/>
                  <a:gd name="T18" fmla="*/ 453 w 907"/>
                  <a:gd name="T19" fmla="*/ 1021 h 1021"/>
                  <a:gd name="T20" fmla="*/ 227 w 907"/>
                  <a:gd name="T21" fmla="*/ 1021 h 1021"/>
                  <a:gd name="T22" fmla="*/ 227 w 907"/>
                  <a:gd name="T23" fmla="*/ 907 h 1021"/>
                  <a:gd name="T24" fmla="*/ 113 w 907"/>
                  <a:gd name="T25" fmla="*/ 907 h 1021"/>
                  <a:gd name="T26" fmla="*/ 113 w 907"/>
                  <a:gd name="T27" fmla="*/ 681 h 1021"/>
                  <a:gd name="T28" fmla="*/ 0 w 907"/>
                  <a:gd name="T29" fmla="*/ 681 h 1021"/>
                  <a:gd name="T30" fmla="*/ 0 w 907"/>
                  <a:gd name="T31" fmla="*/ 454 h 1021"/>
                  <a:gd name="T32" fmla="*/ 227 w 907"/>
                  <a:gd name="T33" fmla="*/ 454 h 1021"/>
                  <a:gd name="T34" fmla="*/ 227 w 907"/>
                  <a:gd name="T35" fmla="*/ 340 h 1021"/>
                  <a:gd name="T36" fmla="*/ 340 w 907"/>
                  <a:gd name="T37" fmla="*/ 340 h 1021"/>
                  <a:gd name="T38" fmla="*/ 340 w 907"/>
                  <a:gd name="T39" fmla="*/ 227 h 1021"/>
                  <a:gd name="T40" fmla="*/ 453 w 907"/>
                  <a:gd name="T41" fmla="*/ 227 h 1021"/>
                  <a:gd name="T42" fmla="*/ 453 w 907"/>
                  <a:gd name="T43" fmla="*/ 0 h 1021"/>
                  <a:gd name="T44" fmla="*/ 794 w 907"/>
                  <a:gd name="T45" fmla="*/ 0 h 1021"/>
                  <a:gd name="T46" fmla="*/ 794 w 907"/>
                  <a:gd name="T47" fmla="*/ 114 h 1021"/>
                  <a:gd name="T48" fmla="*/ 907 w 907"/>
                  <a:gd name="T49" fmla="*/ 11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021">
                    <a:moveTo>
                      <a:pt x="907" y="114"/>
                    </a:move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90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3818" y="2444"/>
                <a:ext cx="1247" cy="1134"/>
              </a:xfrm>
              <a:custGeom>
                <a:avLst/>
                <a:gdLst>
                  <a:gd name="T0" fmla="*/ 1134 w 1247"/>
                  <a:gd name="T1" fmla="*/ 0 h 1134"/>
                  <a:gd name="T2" fmla="*/ 1134 w 1247"/>
                  <a:gd name="T3" fmla="*/ 341 h 1134"/>
                  <a:gd name="T4" fmla="*/ 1247 w 1247"/>
                  <a:gd name="T5" fmla="*/ 341 h 1134"/>
                  <a:gd name="T6" fmla="*/ 1247 w 1247"/>
                  <a:gd name="T7" fmla="*/ 567 h 1134"/>
                  <a:gd name="T8" fmla="*/ 794 w 1247"/>
                  <a:gd name="T9" fmla="*/ 567 h 1134"/>
                  <a:gd name="T10" fmla="*/ 794 w 1247"/>
                  <a:gd name="T11" fmla="*/ 908 h 1134"/>
                  <a:gd name="T12" fmla="*/ 680 w 1247"/>
                  <a:gd name="T13" fmla="*/ 908 h 1134"/>
                  <a:gd name="T14" fmla="*/ 680 w 1247"/>
                  <a:gd name="T15" fmla="*/ 1021 h 1134"/>
                  <a:gd name="T16" fmla="*/ 567 w 1247"/>
                  <a:gd name="T17" fmla="*/ 1021 h 1134"/>
                  <a:gd name="T18" fmla="*/ 567 w 1247"/>
                  <a:gd name="T19" fmla="*/ 1134 h 1134"/>
                  <a:gd name="T20" fmla="*/ 340 w 1247"/>
                  <a:gd name="T21" fmla="*/ 1134 h 1134"/>
                  <a:gd name="T22" fmla="*/ 340 w 1247"/>
                  <a:gd name="T23" fmla="*/ 1021 h 1134"/>
                  <a:gd name="T24" fmla="*/ 0 w 1247"/>
                  <a:gd name="T25" fmla="*/ 1021 h 1134"/>
                  <a:gd name="T26" fmla="*/ 0 w 1247"/>
                  <a:gd name="T27" fmla="*/ 794 h 1134"/>
                  <a:gd name="T28" fmla="*/ 113 w 1247"/>
                  <a:gd name="T29" fmla="*/ 794 h 1134"/>
                  <a:gd name="T30" fmla="*/ 113 w 1247"/>
                  <a:gd name="T31" fmla="*/ 681 h 1134"/>
                  <a:gd name="T32" fmla="*/ 227 w 1247"/>
                  <a:gd name="T33" fmla="*/ 681 h 1134"/>
                  <a:gd name="T34" fmla="*/ 227 w 1247"/>
                  <a:gd name="T35" fmla="*/ 454 h 1134"/>
                  <a:gd name="T36" fmla="*/ 227 w 1247"/>
                  <a:gd name="T37" fmla="*/ 341 h 1134"/>
                  <a:gd name="T38" fmla="*/ 453 w 1247"/>
                  <a:gd name="T39" fmla="*/ 341 h 1134"/>
                  <a:gd name="T40" fmla="*/ 453 w 1247"/>
                  <a:gd name="T41" fmla="*/ 227 h 1134"/>
                  <a:gd name="T42" fmla="*/ 567 w 1247"/>
                  <a:gd name="T43" fmla="*/ 227 h 1134"/>
                  <a:gd name="T44" fmla="*/ 567 w 1247"/>
                  <a:gd name="T45" fmla="*/ 0 h 1134"/>
                  <a:gd name="T46" fmla="*/ 1134 w 1247"/>
                  <a:gd name="T4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47" h="1134">
                    <a:moveTo>
                      <a:pt x="1134" y="0"/>
                    </a:moveTo>
                    <a:lnTo>
                      <a:pt x="1134" y="341"/>
                    </a:lnTo>
                    <a:lnTo>
                      <a:pt x="1247" y="341"/>
                    </a:lnTo>
                    <a:lnTo>
                      <a:pt x="1247" y="567"/>
                    </a:lnTo>
                    <a:lnTo>
                      <a:pt x="794" y="567"/>
                    </a:lnTo>
                    <a:lnTo>
                      <a:pt x="794" y="908"/>
                    </a:lnTo>
                    <a:lnTo>
                      <a:pt x="680" y="908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340" y="1134"/>
                    </a:lnTo>
                    <a:lnTo>
                      <a:pt x="340" y="1021"/>
                    </a:lnTo>
                    <a:lnTo>
                      <a:pt x="0" y="1021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3364" y="1877"/>
                <a:ext cx="1248" cy="1361"/>
              </a:xfrm>
              <a:custGeom>
                <a:avLst/>
                <a:gdLst>
                  <a:gd name="T0" fmla="*/ 1134 w 1248"/>
                  <a:gd name="T1" fmla="*/ 0 h 1361"/>
                  <a:gd name="T2" fmla="*/ 1134 w 1248"/>
                  <a:gd name="T3" fmla="*/ 227 h 1361"/>
                  <a:gd name="T4" fmla="*/ 1248 w 1248"/>
                  <a:gd name="T5" fmla="*/ 227 h 1361"/>
                  <a:gd name="T6" fmla="*/ 1248 w 1248"/>
                  <a:gd name="T7" fmla="*/ 341 h 1361"/>
                  <a:gd name="T8" fmla="*/ 1134 w 1248"/>
                  <a:gd name="T9" fmla="*/ 341 h 1361"/>
                  <a:gd name="T10" fmla="*/ 1134 w 1248"/>
                  <a:gd name="T11" fmla="*/ 454 h 1361"/>
                  <a:gd name="T12" fmla="*/ 1021 w 1248"/>
                  <a:gd name="T13" fmla="*/ 454 h 1361"/>
                  <a:gd name="T14" fmla="*/ 1021 w 1248"/>
                  <a:gd name="T15" fmla="*/ 794 h 1361"/>
                  <a:gd name="T16" fmla="*/ 907 w 1248"/>
                  <a:gd name="T17" fmla="*/ 794 h 1361"/>
                  <a:gd name="T18" fmla="*/ 907 w 1248"/>
                  <a:gd name="T19" fmla="*/ 908 h 1361"/>
                  <a:gd name="T20" fmla="*/ 681 w 1248"/>
                  <a:gd name="T21" fmla="*/ 908 h 1361"/>
                  <a:gd name="T22" fmla="*/ 681 w 1248"/>
                  <a:gd name="T23" fmla="*/ 1248 h 1361"/>
                  <a:gd name="T24" fmla="*/ 567 w 1248"/>
                  <a:gd name="T25" fmla="*/ 1248 h 1361"/>
                  <a:gd name="T26" fmla="*/ 567 w 1248"/>
                  <a:gd name="T27" fmla="*/ 1361 h 1361"/>
                  <a:gd name="T28" fmla="*/ 340 w 1248"/>
                  <a:gd name="T29" fmla="*/ 1361 h 1361"/>
                  <a:gd name="T30" fmla="*/ 340 w 1248"/>
                  <a:gd name="T31" fmla="*/ 1248 h 1361"/>
                  <a:gd name="T32" fmla="*/ 114 w 1248"/>
                  <a:gd name="T33" fmla="*/ 1248 h 1361"/>
                  <a:gd name="T34" fmla="*/ 114 w 1248"/>
                  <a:gd name="T35" fmla="*/ 1134 h 1361"/>
                  <a:gd name="T36" fmla="*/ 0 w 1248"/>
                  <a:gd name="T37" fmla="*/ 1134 h 1361"/>
                  <a:gd name="T38" fmla="*/ 0 w 1248"/>
                  <a:gd name="T39" fmla="*/ 908 h 1361"/>
                  <a:gd name="T40" fmla="*/ 227 w 1248"/>
                  <a:gd name="T41" fmla="*/ 908 h 1361"/>
                  <a:gd name="T42" fmla="*/ 227 w 1248"/>
                  <a:gd name="T43" fmla="*/ 794 h 1361"/>
                  <a:gd name="T44" fmla="*/ 340 w 1248"/>
                  <a:gd name="T45" fmla="*/ 794 h 1361"/>
                  <a:gd name="T46" fmla="*/ 340 w 1248"/>
                  <a:gd name="T47" fmla="*/ 454 h 1361"/>
                  <a:gd name="T48" fmla="*/ 114 w 1248"/>
                  <a:gd name="T49" fmla="*/ 454 h 1361"/>
                  <a:gd name="T50" fmla="*/ 114 w 1248"/>
                  <a:gd name="T51" fmla="*/ 341 h 1361"/>
                  <a:gd name="T52" fmla="*/ 227 w 1248"/>
                  <a:gd name="T53" fmla="*/ 341 h 1361"/>
                  <a:gd name="T54" fmla="*/ 227 w 1248"/>
                  <a:gd name="T55" fmla="*/ 227 h 1361"/>
                  <a:gd name="T56" fmla="*/ 567 w 1248"/>
                  <a:gd name="T57" fmla="*/ 227 h 1361"/>
                  <a:gd name="T58" fmla="*/ 567 w 1248"/>
                  <a:gd name="T59" fmla="*/ 114 h 1361"/>
                  <a:gd name="T60" fmla="*/ 794 w 1248"/>
                  <a:gd name="T61" fmla="*/ 114 h 1361"/>
                  <a:gd name="T62" fmla="*/ 794 w 1248"/>
                  <a:gd name="T63" fmla="*/ 0 h 1361"/>
                  <a:gd name="T64" fmla="*/ 1134 w 1248"/>
                  <a:gd name="T65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8" h="1361">
                    <a:moveTo>
                      <a:pt x="1134" y="0"/>
                    </a:moveTo>
                    <a:lnTo>
                      <a:pt x="1134" y="227"/>
                    </a:lnTo>
                    <a:lnTo>
                      <a:pt x="1248" y="227"/>
                    </a:lnTo>
                    <a:lnTo>
                      <a:pt x="1248" y="341"/>
                    </a:lnTo>
                    <a:lnTo>
                      <a:pt x="1134" y="341"/>
                    </a:lnTo>
                    <a:lnTo>
                      <a:pt x="1134" y="454"/>
                    </a:lnTo>
                    <a:lnTo>
                      <a:pt x="1021" y="454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681" y="908"/>
                    </a:lnTo>
                    <a:lnTo>
                      <a:pt x="681" y="1248"/>
                    </a:lnTo>
                    <a:lnTo>
                      <a:pt x="567" y="1248"/>
                    </a:lnTo>
                    <a:lnTo>
                      <a:pt x="567" y="1361"/>
                    </a:lnTo>
                    <a:lnTo>
                      <a:pt x="340" y="1361"/>
                    </a:lnTo>
                    <a:lnTo>
                      <a:pt x="340" y="1248"/>
                    </a:lnTo>
                    <a:lnTo>
                      <a:pt x="114" y="1248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908"/>
                    </a:lnTo>
                    <a:lnTo>
                      <a:pt x="227" y="908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4385" y="1537"/>
                <a:ext cx="1474" cy="1021"/>
              </a:xfrm>
              <a:custGeom>
                <a:avLst/>
                <a:gdLst>
                  <a:gd name="T0" fmla="*/ 113 w 1474"/>
                  <a:gd name="T1" fmla="*/ 340 h 1021"/>
                  <a:gd name="T2" fmla="*/ 113 w 1474"/>
                  <a:gd name="T3" fmla="*/ 567 h 1021"/>
                  <a:gd name="T4" fmla="*/ 227 w 1474"/>
                  <a:gd name="T5" fmla="*/ 567 h 1021"/>
                  <a:gd name="T6" fmla="*/ 227 w 1474"/>
                  <a:gd name="T7" fmla="*/ 681 h 1021"/>
                  <a:gd name="T8" fmla="*/ 113 w 1474"/>
                  <a:gd name="T9" fmla="*/ 681 h 1021"/>
                  <a:gd name="T10" fmla="*/ 113 w 1474"/>
                  <a:gd name="T11" fmla="*/ 794 h 1021"/>
                  <a:gd name="T12" fmla="*/ 0 w 1474"/>
                  <a:gd name="T13" fmla="*/ 794 h 1021"/>
                  <a:gd name="T14" fmla="*/ 0 w 1474"/>
                  <a:gd name="T15" fmla="*/ 907 h 1021"/>
                  <a:gd name="T16" fmla="*/ 567 w 1474"/>
                  <a:gd name="T17" fmla="*/ 907 h 1021"/>
                  <a:gd name="T18" fmla="*/ 567 w 1474"/>
                  <a:gd name="T19" fmla="*/ 1021 h 1021"/>
                  <a:gd name="T20" fmla="*/ 794 w 1474"/>
                  <a:gd name="T21" fmla="*/ 1021 h 1021"/>
                  <a:gd name="T22" fmla="*/ 794 w 1474"/>
                  <a:gd name="T23" fmla="*/ 907 h 1021"/>
                  <a:gd name="T24" fmla="*/ 907 w 1474"/>
                  <a:gd name="T25" fmla="*/ 907 h 1021"/>
                  <a:gd name="T26" fmla="*/ 907 w 1474"/>
                  <a:gd name="T27" fmla="*/ 794 h 1021"/>
                  <a:gd name="T28" fmla="*/ 1020 w 1474"/>
                  <a:gd name="T29" fmla="*/ 794 h 1021"/>
                  <a:gd name="T30" fmla="*/ 1020 w 1474"/>
                  <a:gd name="T31" fmla="*/ 567 h 1021"/>
                  <a:gd name="T32" fmla="*/ 907 w 1474"/>
                  <a:gd name="T33" fmla="*/ 567 h 1021"/>
                  <a:gd name="T34" fmla="*/ 907 w 1474"/>
                  <a:gd name="T35" fmla="*/ 227 h 1021"/>
                  <a:gd name="T36" fmla="*/ 1474 w 1474"/>
                  <a:gd name="T37" fmla="*/ 227 h 1021"/>
                  <a:gd name="T38" fmla="*/ 1474 w 1474"/>
                  <a:gd name="T39" fmla="*/ 114 h 1021"/>
                  <a:gd name="T40" fmla="*/ 1247 w 1474"/>
                  <a:gd name="T41" fmla="*/ 114 h 1021"/>
                  <a:gd name="T42" fmla="*/ 1247 w 1474"/>
                  <a:gd name="T43" fmla="*/ 0 h 1021"/>
                  <a:gd name="T44" fmla="*/ 1020 w 1474"/>
                  <a:gd name="T45" fmla="*/ 0 h 1021"/>
                  <a:gd name="T46" fmla="*/ 1020 w 1474"/>
                  <a:gd name="T47" fmla="*/ 114 h 1021"/>
                  <a:gd name="T48" fmla="*/ 907 w 1474"/>
                  <a:gd name="T49" fmla="*/ 114 h 1021"/>
                  <a:gd name="T50" fmla="*/ 907 w 1474"/>
                  <a:gd name="T51" fmla="*/ 0 h 1021"/>
                  <a:gd name="T52" fmla="*/ 567 w 1474"/>
                  <a:gd name="T53" fmla="*/ 0 h 1021"/>
                  <a:gd name="T54" fmla="*/ 567 w 1474"/>
                  <a:gd name="T55" fmla="*/ 114 h 1021"/>
                  <a:gd name="T56" fmla="*/ 453 w 1474"/>
                  <a:gd name="T57" fmla="*/ 114 h 1021"/>
                  <a:gd name="T58" fmla="*/ 453 w 1474"/>
                  <a:gd name="T59" fmla="*/ 227 h 1021"/>
                  <a:gd name="T60" fmla="*/ 227 w 1474"/>
                  <a:gd name="T61" fmla="*/ 227 h 1021"/>
                  <a:gd name="T62" fmla="*/ 227 w 1474"/>
                  <a:gd name="T63" fmla="*/ 340 h 1021"/>
                  <a:gd name="T64" fmla="*/ 113 w 1474"/>
                  <a:gd name="T65" fmla="*/ 34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74" h="1021">
                    <a:moveTo>
                      <a:pt x="113" y="340"/>
                    </a:move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794" y="1021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227"/>
                    </a:lnTo>
                    <a:lnTo>
                      <a:pt x="1474" y="227"/>
                    </a:lnTo>
                    <a:lnTo>
                      <a:pt x="1474" y="114"/>
                    </a:lnTo>
                    <a:lnTo>
                      <a:pt x="1247" y="114"/>
                    </a:lnTo>
                    <a:lnTo>
                      <a:pt x="1247" y="0"/>
                    </a:lnTo>
                    <a:lnTo>
                      <a:pt x="1020" y="0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869" y="1651"/>
                <a:ext cx="681" cy="793"/>
              </a:xfrm>
              <a:custGeom>
                <a:avLst/>
                <a:gdLst>
                  <a:gd name="T0" fmla="*/ 454 w 681"/>
                  <a:gd name="T1" fmla="*/ 0 h 793"/>
                  <a:gd name="T2" fmla="*/ 227 w 681"/>
                  <a:gd name="T3" fmla="*/ 0 h 793"/>
                  <a:gd name="T4" fmla="*/ 227 w 681"/>
                  <a:gd name="T5" fmla="*/ 113 h 793"/>
                  <a:gd name="T6" fmla="*/ 114 w 681"/>
                  <a:gd name="T7" fmla="*/ 113 h 793"/>
                  <a:gd name="T8" fmla="*/ 114 w 681"/>
                  <a:gd name="T9" fmla="*/ 226 h 793"/>
                  <a:gd name="T10" fmla="*/ 0 w 681"/>
                  <a:gd name="T11" fmla="*/ 226 h 793"/>
                  <a:gd name="T12" fmla="*/ 0 w 681"/>
                  <a:gd name="T13" fmla="*/ 567 h 793"/>
                  <a:gd name="T14" fmla="*/ 114 w 681"/>
                  <a:gd name="T15" fmla="*/ 567 h 793"/>
                  <a:gd name="T16" fmla="*/ 114 w 681"/>
                  <a:gd name="T17" fmla="*/ 680 h 793"/>
                  <a:gd name="T18" fmla="*/ 227 w 681"/>
                  <a:gd name="T19" fmla="*/ 680 h 793"/>
                  <a:gd name="T20" fmla="*/ 227 w 681"/>
                  <a:gd name="T21" fmla="*/ 793 h 793"/>
                  <a:gd name="T22" fmla="*/ 341 w 681"/>
                  <a:gd name="T23" fmla="*/ 793 h 793"/>
                  <a:gd name="T24" fmla="*/ 341 w 681"/>
                  <a:gd name="T25" fmla="*/ 680 h 793"/>
                  <a:gd name="T26" fmla="*/ 454 w 681"/>
                  <a:gd name="T27" fmla="*/ 680 h 793"/>
                  <a:gd name="T28" fmla="*/ 454 w 681"/>
                  <a:gd name="T29" fmla="*/ 793 h 793"/>
                  <a:gd name="T30" fmla="*/ 567 w 681"/>
                  <a:gd name="T31" fmla="*/ 793 h 793"/>
                  <a:gd name="T32" fmla="*/ 567 w 681"/>
                  <a:gd name="T33" fmla="*/ 567 h 793"/>
                  <a:gd name="T34" fmla="*/ 681 w 681"/>
                  <a:gd name="T35" fmla="*/ 567 h 793"/>
                  <a:gd name="T36" fmla="*/ 681 w 681"/>
                  <a:gd name="T37" fmla="*/ 113 h 793"/>
                  <a:gd name="T38" fmla="*/ 567 w 681"/>
                  <a:gd name="T39" fmla="*/ 113 h 793"/>
                  <a:gd name="T40" fmla="*/ 567 w 681"/>
                  <a:gd name="T41" fmla="*/ 0 h 793"/>
                  <a:gd name="T42" fmla="*/ 454 w 681"/>
                  <a:gd name="T43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1" h="793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341" y="793"/>
                    </a:lnTo>
                    <a:lnTo>
                      <a:pt x="341" y="680"/>
                    </a:lnTo>
                    <a:lnTo>
                      <a:pt x="454" y="680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76" y="2444"/>
                <a:ext cx="567" cy="454"/>
              </a:xfrm>
              <a:custGeom>
                <a:avLst/>
                <a:gdLst>
                  <a:gd name="T0" fmla="*/ 567 w 567"/>
                  <a:gd name="T1" fmla="*/ 0 h 454"/>
                  <a:gd name="T2" fmla="*/ 340 w 567"/>
                  <a:gd name="T3" fmla="*/ 0 h 454"/>
                  <a:gd name="T4" fmla="*/ 340 w 567"/>
                  <a:gd name="T5" fmla="*/ 114 h 454"/>
                  <a:gd name="T6" fmla="*/ 226 w 567"/>
                  <a:gd name="T7" fmla="*/ 114 h 454"/>
                  <a:gd name="T8" fmla="*/ 113 w 567"/>
                  <a:gd name="T9" fmla="*/ 114 h 454"/>
                  <a:gd name="T10" fmla="*/ 113 w 567"/>
                  <a:gd name="T11" fmla="*/ 227 h 454"/>
                  <a:gd name="T12" fmla="*/ 0 w 567"/>
                  <a:gd name="T13" fmla="*/ 227 h 454"/>
                  <a:gd name="T14" fmla="*/ 0 w 567"/>
                  <a:gd name="T15" fmla="*/ 341 h 454"/>
                  <a:gd name="T16" fmla="*/ 113 w 567"/>
                  <a:gd name="T17" fmla="*/ 341 h 454"/>
                  <a:gd name="T18" fmla="*/ 113 w 567"/>
                  <a:gd name="T19" fmla="*/ 454 h 454"/>
                  <a:gd name="T20" fmla="*/ 226 w 567"/>
                  <a:gd name="T21" fmla="*/ 454 h 454"/>
                  <a:gd name="T22" fmla="*/ 226 w 567"/>
                  <a:gd name="T23" fmla="*/ 227 h 454"/>
                  <a:gd name="T24" fmla="*/ 340 w 567"/>
                  <a:gd name="T25" fmla="*/ 227 h 454"/>
                  <a:gd name="T26" fmla="*/ 340 w 567"/>
                  <a:gd name="T27" fmla="*/ 341 h 454"/>
                  <a:gd name="T28" fmla="*/ 453 w 567"/>
                  <a:gd name="T29" fmla="*/ 341 h 454"/>
                  <a:gd name="T30" fmla="*/ 453 w 567"/>
                  <a:gd name="T31" fmla="*/ 114 h 454"/>
                  <a:gd name="T32" fmla="*/ 567 w 567"/>
                  <a:gd name="T33" fmla="*/ 114 h 454"/>
                  <a:gd name="T34" fmla="*/ 567 w 567"/>
                  <a:gd name="T3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45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453" y="34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529" y="2558"/>
                <a:ext cx="227" cy="340"/>
              </a:xfrm>
              <a:custGeom>
                <a:avLst/>
                <a:gdLst>
                  <a:gd name="T0" fmla="*/ 114 w 227"/>
                  <a:gd name="T1" fmla="*/ 0 h 340"/>
                  <a:gd name="T2" fmla="*/ 114 w 227"/>
                  <a:gd name="T3" fmla="*/ 113 h 340"/>
                  <a:gd name="T4" fmla="*/ 0 w 227"/>
                  <a:gd name="T5" fmla="*/ 113 h 340"/>
                  <a:gd name="T6" fmla="*/ 0 w 227"/>
                  <a:gd name="T7" fmla="*/ 340 h 340"/>
                  <a:gd name="T8" fmla="*/ 227 w 227"/>
                  <a:gd name="T9" fmla="*/ 340 h 340"/>
                  <a:gd name="T10" fmla="*/ 227 w 227"/>
                  <a:gd name="T11" fmla="*/ 0 h 340"/>
                  <a:gd name="T12" fmla="*/ 114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02" y="2898"/>
                <a:ext cx="341" cy="227"/>
              </a:xfrm>
              <a:custGeom>
                <a:avLst/>
                <a:gdLst>
                  <a:gd name="T0" fmla="*/ 0 w 341"/>
                  <a:gd name="T1" fmla="*/ 0 h 227"/>
                  <a:gd name="T2" fmla="*/ 0 w 341"/>
                  <a:gd name="T3" fmla="*/ 227 h 227"/>
                  <a:gd name="T4" fmla="*/ 341 w 341"/>
                  <a:gd name="T5" fmla="*/ 227 h 227"/>
                  <a:gd name="T6" fmla="*/ 341 w 341"/>
                  <a:gd name="T7" fmla="*/ 113 h 227"/>
                  <a:gd name="T8" fmla="*/ 114 w 341"/>
                  <a:gd name="T9" fmla="*/ 113 h 227"/>
                  <a:gd name="T10" fmla="*/ 114 w 341"/>
                  <a:gd name="T11" fmla="*/ 0 h 227"/>
                  <a:gd name="T12" fmla="*/ 0 w 341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113735" y="3067768"/>
              <a:ext cx="8883996" cy="7329174"/>
              <a:chOff x="113735" y="3067768"/>
              <a:chExt cx="8883996" cy="732917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7463851" y="318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松江市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537791" y="306776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隠岐の島町</a:t>
                </a: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33028" y="4712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知夫村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113735" y="383540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西ノ島町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974726" y="4181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海士町</a:t>
                </a: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366148" y="100891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吉賀町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820852" y="93154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津和野町</a:t>
                </a: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4564281" y="70138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邑南町</a:t>
                </a: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5168326" y="5951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4538089" y="62155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川本町</a:t>
                </a: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6105526" y="5843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飯南町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7370877" y="51849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奥出雲町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6731511" y="45418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雲南市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457001" y="62699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江津市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55220" y="4058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安来市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538089" y="5122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723739" y="8427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益田市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936675" y="38975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593976" y="7303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浜田市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259"/>
          <p:cNvSpPr>
            <a:spLocks/>
          </p:cNvSpPr>
          <p:nvPr/>
        </p:nvSpPr>
        <p:spPr bwMode="auto">
          <a:xfrm>
            <a:off x="679966" y="7099362"/>
            <a:ext cx="2008781" cy="1232643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" name="Group 283"/>
          <p:cNvGrpSpPr>
            <a:grpSpLocks/>
          </p:cNvGrpSpPr>
          <p:nvPr/>
        </p:nvGrpSpPr>
        <p:grpSpPr bwMode="auto">
          <a:xfrm>
            <a:off x="634074" y="6734642"/>
            <a:ext cx="4633482" cy="4290499"/>
            <a:chOff x="132" y="1481"/>
            <a:chExt cx="5755" cy="5329"/>
          </a:xfrm>
        </p:grpSpPr>
        <p:sp>
          <p:nvSpPr>
            <p:cNvPr id="40" name="Freeform 260"/>
            <p:cNvSpPr>
              <a:spLocks/>
            </p:cNvSpPr>
            <p:nvPr/>
          </p:nvSpPr>
          <p:spPr bwMode="auto">
            <a:xfrm>
              <a:off x="671" y="6046"/>
              <a:ext cx="963" cy="764"/>
            </a:xfrm>
            <a:custGeom>
              <a:avLst/>
              <a:gdLst>
                <a:gd name="T0" fmla="*/ 283 w 964"/>
                <a:gd name="T1" fmla="*/ 28 h 765"/>
                <a:gd name="T2" fmla="*/ 255 w 964"/>
                <a:gd name="T3" fmla="*/ 85 h 765"/>
                <a:gd name="T4" fmla="*/ 142 w 964"/>
                <a:gd name="T5" fmla="*/ 142 h 765"/>
                <a:gd name="T6" fmla="*/ 113 w 964"/>
                <a:gd name="T7" fmla="*/ 227 h 765"/>
                <a:gd name="T8" fmla="*/ 85 w 964"/>
                <a:gd name="T9" fmla="*/ 340 h 765"/>
                <a:gd name="T10" fmla="*/ 0 w 964"/>
                <a:gd name="T11" fmla="*/ 425 h 765"/>
                <a:gd name="T12" fmla="*/ 28 w 964"/>
                <a:gd name="T13" fmla="*/ 538 h 765"/>
                <a:gd name="T14" fmla="*/ 28 w 964"/>
                <a:gd name="T15" fmla="*/ 595 h 765"/>
                <a:gd name="T16" fmla="*/ 85 w 964"/>
                <a:gd name="T17" fmla="*/ 652 h 765"/>
                <a:gd name="T18" fmla="*/ 113 w 964"/>
                <a:gd name="T19" fmla="*/ 709 h 765"/>
                <a:gd name="T20" fmla="*/ 170 w 964"/>
                <a:gd name="T21" fmla="*/ 709 h 765"/>
                <a:gd name="T22" fmla="*/ 170 w 964"/>
                <a:gd name="T23" fmla="*/ 737 h 765"/>
                <a:gd name="T24" fmla="*/ 227 w 964"/>
                <a:gd name="T25" fmla="*/ 737 h 765"/>
                <a:gd name="T26" fmla="*/ 255 w 964"/>
                <a:gd name="T27" fmla="*/ 709 h 765"/>
                <a:gd name="T28" fmla="*/ 369 w 964"/>
                <a:gd name="T29" fmla="*/ 765 h 765"/>
                <a:gd name="T30" fmla="*/ 425 w 964"/>
                <a:gd name="T31" fmla="*/ 709 h 765"/>
                <a:gd name="T32" fmla="*/ 425 w 964"/>
                <a:gd name="T33" fmla="*/ 680 h 765"/>
                <a:gd name="T34" fmla="*/ 454 w 964"/>
                <a:gd name="T35" fmla="*/ 680 h 765"/>
                <a:gd name="T36" fmla="*/ 510 w 964"/>
                <a:gd name="T37" fmla="*/ 624 h 765"/>
                <a:gd name="T38" fmla="*/ 595 w 964"/>
                <a:gd name="T39" fmla="*/ 652 h 765"/>
                <a:gd name="T40" fmla="*/ 624 w 964"/>
                <a:gd name="T41" fmla="*/ 737 h 765"/>
                <a:gd name="T42" fmla="*/ 680 w 964"/>
                <a:gd name="T43" fmla="*/ 709 h 765"/>
                <a:gd name="T44" fmla="*/ 680 w 964"/>
                <a:gd name="T45" fmla="*/ 680 h 765"/>
                <a:gd name="T46" fmla="*/ 709 w 964"/>
                <a:gd name="T47" fmla="*/ 652 h 765"/>
                <a:gd name="T48" fmla="*/ 709 w 964"/>
                <a:gd name="T49" fmla="*/ 567 h 765"/>
                <a:gd name="T50" fmla="*/ 765 w 964"/>
                <a:gd name="T51" fmla="*/ 567 h 765"/>
                <a:gd name="T52" fmla="*/ 794 w 964"/>
                <a:gd name="T53" fmla="*/ 510 h 765"/>
                <a:gd name="T54" fmla="*/ 850 w 964"/>
                <a:gd name="T55" fmla="*/ 482 h 765"/>
                <a:gd name="T56" fmla="*/ 822 w 964"/>
                <a:gd name="T57" fmla="*/ 397 h 765"/>
                <a:gd name="T58" fmla="*/ 765 w 964"/>
                <a:gd name="T59" fmla="*/ 283 h 765"/>
                <a:gd name="T60" fmla="*/ 765 w 964"/>
                <a:gd name="T61" fmla="*/ 227 h 765"/>
                <a:gd name="T62" fmla="*/ 850 w 964"/>
                <a:gd name="T63" fmla="*/ 227 h 765"/>
                <a:gd name="T64" fmla="*/ 850 w 964"/>
                <a:gd name="T65" fmla="*/ 170 h 765"/>
                <a:gd name="T66" fmla="*/ 907 w 964"/>
                <a:gd name="T67" fmla="*/ 85 h 765"/>
                <a:gd name="T68" fmla="*/ 964 w 964"/>
                <a:gd name="T69" fmla="*/ 85 h 765"/>
                <a:gd name="T70" fmla="*/ 936 w 964"/>
                <a:gd name="T71" fmla="*/ 57 h 765"/>
                <a:gd name="T72" fmla="*/ 822 w 964"/>
                <a:gd name="T73" fmla="*/ 85 h 765"/>
                <a:gd name="T74" fmla="*/ 765 w 964"/>
                <a:gd name="T75" fmla="*/ 142 h 765"/>
                <a:gd name="T76" fmla="*/ 765 w 964"/>
                <a:gd name="T77" fmla="*/ 57 h 765"/>
                <a:gd name="T78" fmla="*/ 652 w 964"/>
                <a:gd name="T79" fmla="*/ 57 h 765"/>
                <a:gd name="T80" fmla="*/ 567 w 964"/>
                <a:gd name="T81" fmla="*/ 85 h 765"/>
                <a:gd name="T82" fmla="*/ 539 w 964"/>
                <a:gd name="T83" fmla="*/ 57 h 765"/>
                <a:gd name="T84" fmla="*/ 454 w 964"/>
                <a:gd name="T85" fmla="*/ 85 h 765"/>
                <a:gd name="T86" fmla="*/ 425 w 964"/>
                <a:gd name="T87" fmla="*/ 57 h 765"/>
                <a:gd name="T88" fmla="*/ 369 w 964"/>
                <a:gd name="T89" fmla="*/ 57 h 765"/>
                <a:gd name="T90" fmla="*/ 340 w 964"/>
                <a:gd name="T91" fmla="*/ 0 h 765"/>
                <a:gd name="T92" fmla="*/ 283 w 964"/>
                <a:gd name="T93" fmla="*/ 0 h 765"/>
                <a:gd name="T94" fmla="*/ 283 w 964"/>
                <a:gd name="T95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765">
                  <a:moveTo>
                    <a:pt x="283" y="28"/>
                  </a:moveTo>
                  <a:lnTo>
                    <a:pt x="255" y="85"/>
                  </a:lnTo>
                  <a:lnTo>
                    <a:pt x="142" y="142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28" y="538"/>
                  </a:lnTo>
                  <a:lnTo>
                    <a:pt x="28" y="595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55" y="709"/>
                  </a:lnTo>
                  <a:lnTo>
                    <a:pt x="369" y="765"/>
                  </a:lnTo>
                  <a:lnTo>
                    <a:pt x="425" y="709"/>
                  </a:lnTo>
                  <a:lnTo>
                    <a:pt x="425" y="680"/>
                  </a:lnTo>
                  <a:lnTo>
                    <a:pt x="454" y="680"/>
                  </a:lnTo>
                  <a:lnTo>
                    <a:pt x="510" y="624"/>
                  </a:lnTo>
                  <a:lnTo>
                    <a:pt x="595" y="652"/>
                  </a:lnTo>
                  <a:lnTo>
                    <a:pt x="624" y="737"/>
                  </a:lnTo>
                  <a:lnTo>
                    <a:pt x="680" y="709"/>
                  </a:lnTo>
                  <a:lnTo>
                    <a:pt x="680" y="680"/>
                  </a:lnTo>
                  <a:lnTo>
                    <a:pt x="709" y="65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94" y="510"/>
                  </a:lnTo>
                  <a:lnTo>
                    <a:pt x="850" y="482"/>
                  </a:lnTo>
                  <a:lnTo>
                    <a:pt x="822" y="397"/>
                  </a:lnTo>
                  <a:lnTo>
                    <a:pt x="765" y="283"/>
                  </a:lnTo>
                  <a:lnTo>
                    <a:pt x="765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85"/>
                  </a:lnTo>
                  <a:lnTo>
                    <a:pt x="964" y="85"/>
                  </a:lnTo>
                  <a:lnTo>
                    <a:pt x="936" y="57"/>
                  </a:lnTo>
                  <a:lnTo>
                    <a:pt x="822" y="85"/>
                  </a:lnTo>
                  <a:lnTo>
                    <a:pt x="765" y="142"/>
                  </a:lnTo>
                  <a:lnTo>
                    <a:pt x="765" y="57"/>
                  </a:lnTo>
                  <a:lnTo>
                    <a:pt x="652" y="57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261"/>
            <p:cNvSpPr>
              <a:spLocks/>
            </p:cNvSpPr>
            <p:nvPr/>
          </p:nvSpPr>
          <p:spPr bwMode="auto">
            <a:xfrm>
              <a:off x="331" y="5591"/>
              <a:ext cx="1020" cy="709"/>
            </a:xfrm>
            <a:custGeom>
              <a:avLst/>
              <a:gdLst>
                <a:gd name="T0" fmla="*/ 453 w 1020"/>
                <a:gd name="T1" fmla="*/ 681 h 709"/>
                <a:gd name="T2" fmla="*/ 482 w 1020"/>
                <a:gd name="T3" fmla="*/ 596 h 709"/>
                <a:gd name="T4" fmla="*/ 595 w 1020"/>
                <a:gd name="T5" fmla="*/ 539 h 709"/>
                <a:gd name="T6" fmla="*/ 623 w 1020"/>
                <a:gd name="T7" fmla="*/ 482 h 709"/>
                <a:gd name="T8" fmla="*/ 623 w 1020"/>
                <a:gd name="T9" fmla="*/ 454 h 709"/>
                <a:gd name="T10" fmla="*/ 680 w 1020"/>
                <a:gd name="T11" fmla="*/ 454 h 709"/>
                <a:gd name="T12" fmla="*/ 709 w 1020"/>
                <a:gd name="T13" fmla="*/ 511 h 709"/>
                <a:gd name="T14" fmla="*/ 765 w 1020"/>
                <a:gd name="T15" fmla="*/ 511 h 709"/>
                <a:gd name="T16" fmla="*/ 794 w 1020"/>
                <a:gd name="T17" fmla="*/ 539 h 709"/>
                <a:gd name="T18" fmla="*/ 879 w 1020"/>
                <a:gd name="T19" fmla="*/ 511 h 709"/>
                <a:gd name="T20" fmla="*/ 907 w 1020"/>
                <a:gd name="T21" fmla="*/ 539 h 709"/>
                <a:gd name="T22" fmla="*/ 992 w 1020"/>
                <a:gd name="T23" fmla="*/ 511 h 709"/>
                <a:gd name="T24" fmla="*/ 1020 w 1020"/>
                <a:gd name="T25" fmla="*/ 454 h 709"/>
                <a:gd name="T26" fmla="*/ 1020 w 1020"/>
                <a:gd name="T27" fmla="*/ 369 h 709"/>
                <a:gd name="T28" fmla="*/ 964 w 1020"/>
                <a:gd name="T29" fmla="*/ 340 h 709"/>
                <a:gd name="T30" fmla="*/ 935 w 1020"/>
                <a:gd name="T31" fmla="*/ 369 h 709"/>
                <a:gd name="T32" fmla="*/ 850 w 1020"/>
                <a:gd name="T33" fmla="*/ 369 h 709"/>
                <a:gd name="T34" fmla="*/ 822 w 1020"/>
                <a:gd name="T35" fmla="*/ 312 h 709"/>
                <a:gd name="T36" fmla="*/ 794 w 1020"/>
                <a:gd name="T37" fmla="*/ 199 h 709"/>
                <a:gd name="T38" fmla="*/ 879 w 1020"/>
                <a:gd name="T39" fmla="*/ 170 h 709"/>
                <a:gd name="T40" fmla="*/ 850 w 1020"/>
                <a:gd name="T41" fmla="*/ 142 h 709"/>
                <a:gd name="T42" fmla="*/ 879 w 1020"/>
                <a:gd name="T43" fmla="*/ 85 h 709"/>
                <a:gd name="T44" fmla="*/ 822 w 1020"/>
                <a:gd name="T45" fmla="*/ 57 h 709"/>
                <a:gd name="T46" fmla="*/ 822 w 1020"/>
                <a:gd name="T47" fmla="*/ 0 h 709"/>
                <a:gd name="T48" fmla="*/ 709 w 1020"/>
                <a:gd name="T49" fmla="*/ 29 h 709"/>
                <a:gd name="T50" fmla="*/ 652 w 1020"/>
                <a:gd name="T51" fmla="*/ 114 h 709"/>
                <a:gd name="T52" fmla="*/ 567 w 1020"/>
                <a:gd name="T53" fmla="*/ 85 h 709"/>
                <a:gd name="T54" fmla="*/ 567 w 1020"/>
                <a:gd name="T55" fmla="*/ 57 h 709"/>
                <a:gd name="T56" fmla="*/ 510 w 1020"/>
                <a:gd name="T57" fmla="*/ 85 h 709"/>
                <a:gd name="T58" fmla="*/ 482 w 1020"/>
                <a:gd name="T59" fmla="*/ 57 h 709"/>
                <a:gd name="T60" fmla="*/ 340 w 1020"/>
                <a:gd name="T61" fmla="*/ 85 h 709"/>
                <a:gd name="T62" fmla="*/ 340 w 1020"/>
                <a:gd name="T63" fmla="*/ 114 h 709"/>
                <a:gd name="T64" fmla="*/ 312 w 1020"/>
                <a:gd name="T65" fmla="*/ 114 h 709"/>
                <a:gd name="T66" fmla="*/ 255 w 1020"/>
                <a:gd name="T67" fmla="*/ 142 h 709"/>
                <a:gd name="T68" fmla="*/ 198 w 1020"/>
                <a:gd name="T69" fmla="*/ 114 h 709"/>
                <a:gd name="T70" fmla="*/ 142 w 1020"/>
                <a:gd name="T71" fmla="*/ 142 h 709"/>
                <a:gd name="T72" fmla="*/ 142 w 1020"/>
                <a:gd name="T73" fmla="*/ 255 h 709"/>
                <a:gd name="T74" fmla="*/ 0 w 1020"/>
                <a:gd name="T75" fmla="*/ 369 h 709"/>
                <a:gd name="T76" fmla="*/ 56 w 1020"/>
                <a:gd name="T77" fmla="*/ 425 h 709"/>
                <a:gd name="T78" fmla="*/ 85 w 1020"/>
                <a:gd name="T79" fmla="*/ 511 h 709"/>
                <a:gd name="T80" fmla="*/ 113 w 1020"/>
                <a:gd name="T81" fmla="*/ 511 h 709"/>
                <a:gd name="T82" fmla="*/ 113 w 1020"/>
                <a:gd name="T83" fmla="*/ 652 h 709"/>
                <a:gd name="T84" fmla="*/ 198 w 1020"/>
                <a:gd name="T85" fmla="*/ 709 h 709"/>
                <a:gd name="T86" fmla="*/ 255 w 1020"/>
                <a:gd name="T87" fmla="*/ 709 h 709"/>
                <a:gd name="T88" fmla="*/ 312 w 1020"/>
                <a:gd name="T89" fmla="*/ 681 h 709"/>
                <a:gd name="T90" fmla="*/ 453 w 1020"/>
                <a:gd name="T91" fmla="*/ 68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709">
                  <a:moveTo>
                    <a:pt x="453" y="681"/>
                  </a:moveTo>
                  <a:lnTo>
                    <a:pt x="482" y="596"/>
                  </a:lnTo>
                  <a:lnTo>
                    <a:pt x="595" y="539"/>
                  </a:lnTo>
                  <a:lnTo>
                    <a:pt x="623" y="482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709" y="511"/>
                  </a:lnTo>
                  <a:lnTo>
                    <a:pt x="765" y="511"/>
                  </a:lnTo>
                  <a:lnTo>
                    <a:pt x="794" y="539"/>
                  </a:lnTo>
                  <a:lnTo>
                    <a:pt x="879" y="511"/>
                  </a:lnTo>
                  <a:lnTo>
                    <a:pt x="907" y="539"/>
                  </a:lnTo>
                  <a:lnTo>
                    <a:pt x="992" y="511"/>
                  </a:lnTo>
                  <a:lnTo>
                    <a:pt x="1020" y="454"/>
                  </a:lnTo>
                  <a:lnTo>
                    <a:pt x="1020" y="369"/>
                  </a:lnTo>
                  <a:lnTo>
                    <a:pt x="964" y="340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22" y="312"/>
                  </a:lnTo>
                  <a:lnTo>
                    <a:pt x="794" y="199"/>
                  </a:lnTo>
                  <a:lnTo>
                    <a:pt x="879" y="170"/>
                  </a:lnTo>
                  <a:lnTo>
                    <a:pt x="850" y="142"/>
                  </a:lnTo>
                  <a:lnTo>
                    <a:pt x="879" y="85"/>
                  </a:lnTo>
                  <a:lnTo>
                    <a:pt x="822" y="57"/>
                  </a:lnTo>
                  <a:lnTo>
                    <a:pt x="822" y="0"/>
                  </a:lnTo>
                  <a:lnTo>
                    <a:pt x="709" y="2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482" y="57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12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42" y="142"/>
                  </a:lnTo>
                  <a:lnTo>
                    <a:pt x="142" y="255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85" y="511"/>
                  </a:lnTo>
                  <a:lnTo>
                    <a:pt x="113" y="511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312" y="681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262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191 w 1587"/>
                <a:gd name="T1" fmla="*/ 1163 h 1248"/>
                <a:gd name="T2" fmla="*/ 1020 w 1587"/>
                <a:gd name="T3" fmla="*/ 1248 h 1248"/>
                <a:gd name="T4" fmla="*/ 907 w 1587"/>
                <a:gd name="T5" fmla="*/ 1163 h 1248"/>
                <a:gd name="T6" fmla="*/ 935 w 1587"/>
                <a:gd name="T7" fmla="*/ 1021 h 1248"/>
                <a:gd name="T8" fmla="*/ 850 w 1587"/>
                <a:gd name="T9" fmla="*/ 1021 h 1248"/>
                <a:gd name="T10" fmla="*/ 737 w 1587"/>
                <a:gd name="T11" fmla="*/ 964 h 1248"/>
                <a:gd name="T12" fmla="*/ 794 w 1587"/>
                <a:gd name="T13" fmla="*/ 822 h 1248"/>
                <a:gd name="T14" fmla="*/ 794 w 1587"/>
                <a:gd name="T15" fmla="*/ 737 h 1248"/>
                <a:gd name="T16" fmla="*/ 737 w 1587"/>
                <a:gd name="T17" fmla="*/ 652 h 1248"/>
                <a:gd name="T18" fmla="*/ 567 w 1587"/>
                <a:gd name="T19" fmla="*/ 766 h 1248"/>
                <a:gd name="T20" fmla="*/ 482 w 1587"/>
                <a:gd name="T21" fmla="*/ 709 h 1248"/>
                <a:gd name="T22" fmla="*/ 397 w 1587"/>
                <a:gd name="T23" fmla="*/ 709 h 1248"/>
                <a:gd name="T24" fmla="*/ 255 w 1587"/>
                <a:gd name="T25" fmla="*/ 766 h 1248"/>
                <a:gd name="T26" fmla="*/ 170 w 1587"/>
                <a:gd name="T27" fmla="*/ 794 h 1248"/>
                <a:gd name="T28" fmla="*/ 85 w 1587"/>
                <a:gd name="T29" fmla="*/ 681 h 1248"/>
                <a:gd name="T30" fmla="*/ 57 w 1587"/>
                <a:gd name="T31" fmla="*/ 624 h 1248"/>
                <a:gd name="T32" fmla="*/ 57 w 1587"/>
                <a:gd name="T33" fmla="*/ 454 h 1248"/>
                <a:gd name="T34" fmla="*/ 0 w 1587"/>
                <a:gd name="T35" fmla="*/ 312 h 1248"/>
                <a:gd name="T36" fmla="*/ 368 w 1587"/>
                <a:gd name="T37" fmla="*/ 284 h 1248"/>
                <a:gd name="T38" fmla="*/ 595 w 1587"/>
                <a:gd name="T39" fmla="*/ 85 h 1248"/>
                <a:gd name="T40" fmla="*/ 652 w 1587"/>
                <a:gd name="T41" fmla="*/ 0 h 1248"/>
                <a:gd name="T42" fmla="*/ 907 w 1587"/>
                <a:gd name="T43" fmla="*/ 170 h 1248"/>
                <a:gd name="T44" fmla="*/ 1049 w 1587"/>
                <a:gd name="T45" fmla="*/ 199 h 1248"/>
                <a:gd name="T46" fmla="*/ 1162 w 1587"/>
                <a:gd name="T47" fmla="*/ 227 h 1248"/>
                <a:gd name="T48" fmla="*/ 1332 w 1587"/>
                <a:gd name="T49" fmla="*/ 255 h 1248"/>
                <a:gd name="T50" fmla="*/ 1446 w 1587"/>
                <a:gd name="T51" fmla="*/ 199 h 1248"/>
                <a:gd name="T52" fmla="*/ 1502 w 1587"/>
                <a:gd name="T53" fmla="*/ 255 h 1248"/>
                <a:gd name="T54" fmla="*/ 1587 w 1587"/>
                <a:gd name="T55" fmla="*/ 284 h 1248"/>
                <a:gd name="T56" fmla="*/ 1446 w 1587"/>
                <a:gd name="T57" fmla="*/ 567 h 1248"/>
                <a:gd name="T58" fmla="*/ 1502 w 1587"/>
                <a:gd name="T59" fmla="*/ 652 h 1248"/>
                <a:gd name="T60" fmla="*/ 1446 w 1587"/>
                <a:gd name="T61" fmla="*/ 822 h 1248"/>
                <a:gd name="T62" fmla="*/ 1219 w 1587"/>
                <a:gd name="T63" fmla="*/ 936 h 1248"/>
                <a:gd name="T64" fmla="*/ 1247 w 1587"/>
                <a:gd name="T65" fmla="*/ 1077 h 1248"/>
                <a:gd name="T66" fmla="*/ 1276 w 1587"/>
                <a:gd name="T67" fmla="*/ 1163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248">
                  <a:moveTo>
                    <a:pt x="1219" y="1191"/>
                  </a:moveTo>
                  <a:lnTo>
                    <a:pt x="1191" y="1163"/>
                  </a:lnTo>
                  <a:lnTo>
                    <a:pt x="1077" y="1191"/>
                  </a:lnTo>
                  <a:lnTo>
                    <a:pt x="1020" y="1248"/>
                  </a:lnTo>
                  <a:lnTo>
                    <a:pt x="1020" y="1163"/>
                  </a:lnTo>
                  <a:lnTo>
                    <a:pt x="907" y="1163"/>
                  </a:lnTo>
                  <a:lnTo>
                    <a:pt x="935" y="1106"/>
                  </a:lnTo>
                  <a:lnTo>
                    <a:pt x="935" y="1021"/>
                  </a:lnTo>
                  <a:lnTo>
                    <a:pt x="879" y="992"/>
                  </a:lnTo>
                  <a:lnTo>
                    <a:pt x="850" y="1021"/>
                  </a:lnTo>
                  <a:lnTo>
                    <a:pt x="765" y="1021"/>
                  </a:lnTo>
                  <a:lnTo>
                    <a:pt x="737" y="964"/>
                  </a:lnTo>
                  <a:lnTo>
                    <a:pt x="709" y="851"/>
                  </a:lnTo>
                  <a:lnTo>
                    <a:pt x="794" y="822"/>
                  </a:lnTo>
                  <a:lnTo>
                    <a:pt x="765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37" y="652"/>
                  </a:lnTo>
                  <a:lnTo>
                    <a:pt x="624" y="681"/>
                  </a:lnTo>
                  <a:lnTo>
                    <a:pt x="567" y="766"/>
                  </a:lnTo>
                  <a:lnTo>
                    <a:pt x="482" y="737"/>
                  </a:lnTo>
                  <a:lnTo>
                    <a:pt x="482" y="709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255" y="737"/>
                  </a:lnTo>
                  <a:lnTo>
                    <a:pt x="255" y="766"/>
                  </a:lnTo>
                  <a:lnTo>
                    <a:pt x="227" y="766"/>
                  </a:lnTo>
                  <a:lnTo>
                    <a:pt x="170" y="794"/>
                  </a:lnTo>
                  <a:lnTo>
                    <a:pt x="113" y="766"/>
                  </a:lnTo>
                  <a:lnTo>
                    <a:pt x="85" y="681"/>
                  </a:lnTo>
                  <a:lnTo>
                    <a:pt x="85" y="624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368" y="284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567" y="29"/>
                  </a:lnTo>
                  <a:lnTo>
                    <a:pt x="652" y="0"/>
                  </a:lnTo>
                  <a:lnTo>
                    <a:pt x="794" y="57"/>
                  </a:lnTo>
                  <a:lnTo>
                    <a:pt x="907" y="170"/>
                  </a:lnTo>
                  <a:lnTo>
                    <a:pt x="1020" y="199"/>
                  </a:lnTo>
                  <a:lnTo>
                    <a:pt x="1049" y="199"/>
                  </a:lnTo>
                  <a:lnTo>
                    <a:pt x="1105" y="227"/>
                  </a:lnTo>
                  <a:lnTo>
                    <a:pt x="1162" y="227"/>
                  </a:lnTo>
                  <a:lnTo>
                    <a:pt x="1191" y="170"/>
                  </a:lnTo>
                  <a:lnTo>
                    <a:pt x="1332" y="255"/>
                  </a:lnTo>
                  <a:lnTo>
                    <a:pt x="1389" y="170"/>
                  </a:lnTo>
                  <a:lnTo>
                    <a:pt x="1446" y="199"/>
                  </a:lnTo>
                  <a:lnTo>
                    <a:pt x="1474" y="170"/>
                  </a:lnTo>
                  <a:lnTo>
                    <a:pt x="1502" y="255"/>
                  </a:lnTo>
                  <a:lnTo>
                    <a:pt x="1531" y="284"/>
                  </a:lnTo>
                  <a:lnTo>
                    <a:pt x="1587" y="284"/>
                  </a:lnTo>
                  <a:lnTo>
                    <a:pt x="1587" y="312"/>
                  </a:lnTo>
                  <a:lnTo>
                    <a:pt x="1446" y="567"/>
                  </a:lnTo>
                  <a:lnTo>
                    <a:pt x="1417" y="624"/>
                  </a:lnTo>
                  <a:lnTo>
                    <a:pt x="1502" y="652"/>
                  </a:lnTo>
                  <a:lnTo>
                    <a:pt x="1446" y="737"/>
                  </a:lnTo>
                  <a:lnTo>
                    <a:pt x="1446" y="822"/>
                  </a:lnTo>
                  <a:lnTo>
                    <a:pt x="1332" y="907"/>
                  </a:lnTo>
                  <a:lnTo>
                    <a:pt x="1219" y="936"/>
                  </a:lnTo>
                  <a:lnTo>
                    <a:pt x="1191" y="1049"/>
                  </a:lnTo>
                  <a:lnTo>
                    <a:pt x="1247" y="1077"/>
                  </a:lnTo>
                  <a:lnTo>
                    <a:pt x="1276" y="1134"/>
                  </a:lnTo>
                  <a:lnTo>
                    <a:pt x="1276" y="1163"/>
                  </a:lnTo>
                  <a:lnTo>
                    <a:pt x="1219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264"/>
            <p:cNvSpPr>
              <a:spLocks/>
            </p:cNvSpPr>
            <p:nvPr/>
          </p:nvSpPr>
          <p:spPr bwMode="auto">
            <a:xfrm>
              <a:off x="1068" y="4089"/>
              <a:ext cx="1701" cy="1105"/>
            </a:xfrm>
            <a:custGeom>
              <a:avLst/>
              <a:gdLst>
                <a:gd name="T0" fmla="*/ 142 w 1701"/>
                <a:gd name="T1" fmla="*/ 907 h 1105"/>
                <a:gd name="T2" fmla="*/ 368 w 1701"/>
                <a:gd name="T3" fmla="*/ 1049 h 1105"/>
                <a:gd name="T4" fmla="*/ 453 w 1701"/>
                <a:gd name="T5" fmla="*/ 1077 h 1105"/>
                <a:gd name="T6" fmla="*/ 539 w 1701"/>
                <a:gd name="T7" fmla="*/ 1020 h 1105"/>
                <a:gd name="T8" fmla="*/ 737 w 1701"/>
                <a:gd name="T9" fmla="*/ 1020 h 1105"/>
                <a:gd name="T10" fmla="*/ 822 w 1701"/>
                <a:gd name="T11" fmla="*/ 1020 h 1105"/>
                <a:gd name="T12" fmla="*/ 879 w 1701"/>
                <a:gd name="T13" fmla="*/ 1049 h 1105"/>
                <a:gd name="T14" fmla="*/ 1049 w 1701"/>
                <a:gd name="T15" fmla="*/ 879 h 1105"/>
                <a:gd name="T16" fmla="*/ 1134 w 1701"/>
                <a:gd name="T17" fmla="*/ 879 h 1105"/>
                <a:gd name="T18" fmla="*/ 1191 w 1701"/>
                <a:gd name="T19" fmla="*/ 793 h 1105"/>
                <a:gd name="T20" fmla="*/ 1191 w 1701"/>
                <a:gd name="T21" fmla="*/ 680 h 1105"/>
                <a:gd name="T22" fmla="*/ 1332 w 1701"/>
                <a:gd name="T23" fmla="*/ 708 h 1105"/>
                <a:gd name="T24" fmla="*/ 1389 w 1701"/>
                <a:gd name="T25" fmla="*/ 793 h 1105"/>
                <a:gd name="T26" fmla="*/ 1474 w 1701"/>
                <a:gd name="T27" fmla="*/ 737 h 1105"/>
                <a:gd name="T28" fmla="*/ 1616 w 1701"/>
                <a:gd name="T29" fmla="*/ 708 h 1105"/>
                <a:gd name="T30" fmla="*/ 1673 w 1701"/>
                <a:gd name="T31" fmla="*/ 652 h 1105"/>
                <a:gd name="T32" fmla="*/ 1701 w 1701"/>
                <a:gd name="T33" fmla="*/ 510 h 1105"/>
                <a:gd name="T34" fmla="*/ 1559 w 1701"/>
                <a:gd name="T35" fmla="*/ 453 h 1105"/>
                <a:gd name="T36" fmla="*/ 1417 w 1701"/>
                <a:gd name="T37" fmla="*/ 283 h 1105"/>
                <a:gd name="T38" fmla="*/ 1276 w 1701"/>
                <a:gd name="T39" fmla="*/ 312 h 1105"/>
                <a:gd name="T40" fmla="*/ 1219 w 1701"/>
                <a:gd name="T41" fmla="*/ 198 h 1105"/>
                <a:gd name="T42" fmla="*/ 1162 w 1701"/>
                <a:gd name="T43" fmla="*/ 113 h 1105"/>
                <a:gd name="T44" fmla="*/ 1020 w 1701"/>
                <a:gd name="T45" fmla="*/ 170 h 1105"/>
                <a:gd name="T46" fmla="*/ 1020 w 1701"/>
                <a:gd name="T47" fmla="*/ 56 h 1105"/>
                <a:gd name="T48" fmla="*/ 907 w 1701"/>
                <a:gd name="T49" fmla="*/ 113 h 1105"/>
                <a:gd name="T50" fmla="*/ 822 w 1701"/>
                <a:gd name="T51" fmla="*/ 56 h 1105"/>
                <a:gd name="T52" fmla="*/ 737 w 1701"/>
                <a:gd name="T53" fmla="*/ 141 h 1105"/>
                <a:gd name="T54" fmla="*/ 624 w 1701"/>
                <a:gd name="T55" fmla="*/ 198 h 1105"/>
                <a:gd name="T56" fmla="*/ 567 w 1701"/>
                <a:gd name="T57" fmla="*/ 255 h 1105"/>
                <a:gd name="T58" fmla="*/ 539 w 1701"/>
                <a:gd name="T59" fmla="*/ 368 h 1105"/>
                <a:gd name="T60" fmla="*/ 397 w 1701"/>
                <a:gd name="T61" fmla="*/ 425 h 1105"/>
                <a:gd name="T62" fmla="*/ 227 w 1701"/>
                <a:gd name="T63" fmla="*/ 623 h 1105"/>
                <a:gd name="T64" fmla="*/ 28 w 1701"/>
                <a:gd name="T65" fmla="*/ 793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105">
                  <a:moveTo>
                    <a:pt x="0" y="850"/>
                  </a:moveTo>
                  <a:lnTo>
                    <a:pt x="142" y="907"/>
                  </a:lnTo>
                  <a:lnTo>
                    <a:pt x="255" y="1020"/>
                  </a:lnTo>
                  <a:lnTo>
                    <a:pt x="368" y="1049"/>
                  </a:lnTo>
                  <a:lnTo>
                    <a:pt x="397" y="1049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39" y="1020"/>
                  </a:lnTo>
                  <a:lnTo>
                    <a:pt x="680" y="1105"/>
                  </a:lnTo>
                  <a:lnTo>
                    <a:pt x="737" y="1020"/>
                  </a:lnTo>
                  <a:lnTo>
                    <a:pt x="794" y="1049"/>
                  </a:lnTo>
                  <a:lnTo>
                    <a:pt x="822" y="1020"/>
                  </a:lnTo>
                  <a:lnTo>
                    <a:pt x="850" y="1105"/>
                  </a:lnTo>
                  <a:lnTo>
                    <a:pt x="879" y="1049"/>
                  </a:lnTo>
                  <a:lnTo>
                    <a:pt x="1049" y="935"/>
                  </a:lnTo>
                  <a:lnTo>
                    <a:pt x="1049" y="879"/>
                  </a:lnTo>
                  <a:lnTo>
                    <a:pt x="1106" y="907"/>
                  </a:lnTo>
                  <a:lnTo>
                    <a:pt x="1134" y="879"/>
                  </a:lnTo>
                  <a:lnTo>
                    <a:pt x="1134" y="822"/>
                  </a:lnTo>
                  <a:lnTo>
                    <a:pt x="1191" y="793"/>
                  </a:lnTo>
                  <a:lnTo>
                    <a:pt x="1219" y="708"/>
                  </a:lnTo>
                  <a:lnTo>
                    <a:pt x="1191" y="680"/>
                  </a:lnTo>
                  <a:lnTo>
                    <a:pt x="1219" y="652"/>
                  </a:lnTo>
                  <a:lnTo>
                    <a:pt x="1332" y="708"/>
                  </a:lnTo>
                  <a:lnTo>
                    <a:pt x="1276" y="765"/>
                  </a:lnTo>
                  <a:lnTo>
                    <a:pt x="1389" y="793"/>
                  </a:lnTo>
                  <a:lnTo>
                    <a:pt x="1446" y="680"/>
                  </a:lnTo>
                  <a:lnTo>
                    <a:pt x="1474" y="737"/>
                  </a:lnTo>
                  <a:lnTo>
                    <a:pt x="1531" y="737"/>
                  </a:lnTo>
                  <a:lnTo>
                    <a:pt x="1616" y="708"/>
                  </a:lnTo>
                  <a:lnTo>
                    <a:pt x="1673" y="737"/>
                  </a:lnTo>
                  <a:lnTo>
                    <a:pt x="1673" y="652"/>
                  </a:lnTo>
                  <a:lnTo>
                    <a:pt x="1701" y="595"/>
                  </a:lnTo>
                  <a:lnTo>
                    <a:pt x="1701" y="510"/>
                  </a:lnTo>
                  <a:lnTo>
                    <a:pt x="1644" y="453"/>
                  </a:lnTo>
                  <a:lnTo>
                    <a:pt x="1559" y="453"/>
                  </a:lnTo>
                  <a:lnTo>
                    <a:pt x="1474" y="397"/>
                  </a:lnTo>
                  <a:lnTo>
                    <a:pt x="1417" y="283"/>
                  </a:lnTo>
                  <a:lnTo>
                    <a:pt x="1332" y="255"/>
                  </a:lnTo>
                  <a:lnTo>
                    <a:pt x="1276" y="312"/>
                  </a:lnTo>
                  <a:lnTo>
                    <a:pt x="1276" y="255"/>
                  </a:lnTo>
                  <a:lnTo>
                    <a:pt x="1219" y="198"/>
                  </a:lnTo>
                  <a:lnTo>
                    <a:pt x="1219" y="141"/>
                  </a:lnTo>
                  <a:lnTo>
                    <a:pt x="1162" y="113"/>
                  </a:lnTo>
                  <a:lnTo>
                    <a:pt x="1134" y="226"/>
                  </a:lnTo>
                  <a:lnTo>
                    <a:pt x="1020" y="170"/>
                  </a:lnTo>
                  <a:lnTo>
                    <a:pt x="1049" y="113"/>
                  </a:lnTo>
                  <a:lnTo>
                    <a:pt x="1020" y="56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850" y="0"/>
                  </a:lnTo>
                  <a:lnTo>
                    <a:pt x="822" y="56"/>
                  </a:lnTo>
                  <a:lnTo>
                    <a:pt x="737" y="85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24" y="198"/>
                  </a:lnTo>
                  <a:lnTo>
                    <a:pt x="624" y="226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397" y="425"/>
                  </a:lnTo>
                  <a:lnTo>
                    <a:pt x="425" y="453"/>
                  </a:lnTo>
                  <a:lnTo>
                    <a:pt x="227" y="623"/>
                  </a:lnTo>
                  <a:lnTo>
                    <a:pt x="170" y="737"/>
                  </a:lnTo>
                  <a:lnTo>
                    <a:pt x="28" y="793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265"/>
            <p:cNvSpPr>
              <a:spLocks/>
            </p:cNvSpPr>
            <p:nvPr/>
          </p:nvSpPr>
          <p:spPr bwMode="auto">
            <a:xfrm>
              <a:off x="2485" y="4089"/>
              <a:ext cx="1361" cy="793"/>
            </a:xfrm>
            <a:custGeom>
              <a:avLst/>
              <a:gdLst>
                <a:gd name="T0" fmla="*/ 256 w 1361"/>
                <a:gd name="T1" fmla="*/ 737 h 793"/>
                <a:gd name="T2" fmla="*/ 256 w 1361"/>
                <a:gd name="T3" fmla="*/ 652 h 793"/>
                <a:gd name="T4" fmla="*/ 284 w 1361"/>
                <a:gd name="T5" fmla="*/ 595 h 793"/>
                <a:gd name="T6" fmla="*/ 284 w 1361"/>
                <a:gd name="T7" fmla="*/ 510 h 793"/>
                <a:gd name="T8" fmla="*/ 227 w 1361"/>
                <a:gd name="T9" fmla="*/ 453 h 793"/>
                <a:gd name="T10" fmla="*/ 142 w 1361"/>
                <a:gd name="T11" fmla="*/ 453 h 793"/>
                <a:gd name="T12" fmla="*/ 57 w 1361"/>
                <a:gd name="T13" fmla="*/ 397 h 793"/>
                <a:gd name="T14" fmla="*/ 0 w 1361"/>
                <a:gd name="T15" fmla="*/ 283 h 793"/>
                <a:gd name="T16" fmla="*/ 29 w 1361"/>
                <a:gd name="T17" fmla="*/ 226 h 793"/>
                <a:gd name="T18" fmla="*/ 57 w 1361"/>
                <a:gd name="T19" fmla="*/ 226 h 793"/>
                <a:gd name="T20" fmla="*/ 142 w 1361"/>
                <a:gd name="T21" fmla="*/ 198 h 793"/>
                <a:gd name="T22" fmla="*/ 199 w 1361"/>
                <a:gd name="T23" fmla="*/ 113 h 793"/>
                <a:gd name="T24" fmla="*/ 312 w 1361"/>
                <a:gd name="T25" fmla="*/ 170 h 793"/>
                <a:gd name="T26" fmla="*/ 397 w 1361"/>
                <a:gd name="T27" fmla="*/ 170 h 793"/>
                <a:gd name="T28" fmla="*/ 426 w 1361"/>
                <a:gd name="T29" fmla="*/ 113 h 793"/>
                <a:gd name="T30" fmla="*/ 539 w 1361"/>
                <a:gd name="T31" fmla="*/ 113 h 793"/>
                <a:gd name="T32" fmla="*/ 596 w 1361"/>
                <a:gd name="T33" fmla="*/ 85 h 793"/>
                <a:gd name="T34" fmla="*/ 652 w 1361"/>
                <a:gd name="T35" fmla="*/ 113 h 793"/>
                <a:gd name="T36" fmla="*/ 709 w 1361"/>
                <a:gd name="T37" fmla="*/ 113 h 793"/>
                <a:gd name="T38" fmla="*/ 709 w 1361"/>
                <a:gd name="T39" fmla="*/ 56 h 793"/>
                <a:gd name="T40" fmla="*/ 794 w 1361"/>
                <a:gd name="T41" fmla="*/ 56 h 793"/>
                <a:gd name="T42" fmla="*/ 822 w 1361"/>
                <a:gd name="T43" fmla="*/ 113 h 793"/>
                <a:gd name="T44" fmla="*/ 879 w 1361"/>
                <a:gd name="T45" fmla="*/ 0 h 793"/>
                <a:gd name="T46" fmla="*/ 908 w 1361"/>
                <a:gd name="T47" fmla="*/ 28 h 793"/>
                <a:gd name="T48" fmla="*/ 908 w 1361"/>
                <a:gd name="T49" fmla="*/ 113 h 793"/>
                <a:gd name="T50" fmla="*/ 936 w 1361"/>
                <a:gd name="T51" fmla="*/ 170 h 793"/>
                <a:gd name="T52" fmla="*/ 993 w 1361"/>
                <a:gd name="T53" fmla="*/ 141 h 793"/>
                <a:gd name="T54" fmla="*/ 1021 w 1361"/>
                <a:gd name="T55" fmla="*/ 170 h 793"/>
                <a:gd name="T56" fmla="*/ 1078 w 1361"/>
                <a:gd name="T57" fmla="*/ 170 h 793"/>
                <a:gd name="T58" fmla="*/ 1078 w 1361"/>
                <a:gd name="T59" fmla="*/ 255 h 793"/>
                <a:gd name="T60" fmla="*/ 1134 w 1361"/>
                <a:gd name="T61" fmla="*/ 255 h 793"/>
                <a:gd name="T62" fmla="*/ 1191 w 1361"/>
                <a:gd name="T63" fmla="*/ 312 h 793"/>
                <a:gd name="T64" fmla="*/ 1333 w 1361"/>
                <a:gd name="T65" fmla="*/ 340 h 793"/>
                <a:gd name="T66" fmla="*/ 1361 w 1361"/>
                <a:gd name="T67" fmla="*/ 482 h 793"/>
                <a:gd name="T68" fmla="*/ 1304 w 1361"/>
                <a:gd name="T69" fmla="*/ 538 h 793"/>
                <a:gd name="T70" fmla="*/ 1276 w 1361"/>
                <a:gd name="T71" fmla="*/ 510 h 793"/>
                <a:gd name="T72" fmla="*/ 1219 w 1361"/>
                <a:gd name="T73" fmla="*/ 482 h 793"/>
                <a:gd name="T74" fmla="*/ 1219 w 1361"/>
                <a:gd name="T75" fmla="*/ 567 h 793"/>
                <a:gd name="T76" fmla="*/ 1163 w 1361"/>
                <a:gd name="T77" fmla="*/ 567 h 793"/>
                <a:gd name="T78" fmla="*/ 1134 w 1361"/>
                <a:gd name="T79" fmla="*/ 538 h 793"/>
                <a:gd name="T80" fmla="*/ 1049 w 1361"/>
                <a:gd name="T81" fmla="*/ 510 h 793"/>
                <a:gd name="T82" fmla="*/ 1021 w 1361"/>
                <a:gd name="T83" fmla="*/ 567 h 793"/>
                <a:gd name="T84" fmla="*/ 851 w 1361"/>
                <a:gd name="T85" fmla="*/ 680 h 793"/>
                <a:gd name="T86" fmla="*/ 822 w 1361"/>
                <a:gd name="T87" fmla="*/ 680 h 793"/>
                <a:gd name="T88" fmla="*/ 766 w 1361"/>
                <a:gd name="T89" fmla="*/ 737 h 793"/>
                <a:gd name="T90" fmla="*/ 709 w 1361"/>
                <a:gd name="T91" fmla="*/ 680 h 793"/>
                <a:gd name="T92" fmla="*/ 652 w 1361"/>
                <a:gd name="T93" fmla="*/ 737 h 793"/>
                <a:gd name="T94" fmla="*/ 624 w 1361"/>
                <a:gd name="T95" fmla="*/ 708 h 793"/>
                <a:gd name="T96" fmla="*/ 567 w 1361"/>
                <a:gd name="T97" fmla="*/ 708 h 793"/>
                <a:gd name="T98" fmla="*/ 426 w 1361"/>
                <a:gd name="T99" fmla="*/ 623 h 793"/>
                <a:gd name="T100" fmla="*/ 397 w 1361"/>
                <a:gd name="T101" fmla="*/ 652 h 793"/>
                <a:gd name="T102" fmla="*/ 397 w 1361"/>
                <a:gd name="T103" fmla="*/ 708 h 793"/>
                <a:gd name="T104" fmla="*/ 369 w 1361"/>
                <a:gd name="T105" fmla="*/ 708 h 793"/>
                <a:gd name="T106" fmla="*/ 312 w 1361"/>
                <a:gd name="T107" fmla="*/ 793 h 793"/>
                <a:gd name="T108" fmla="*/ 256 w 1361"/>
                <a:gd name="T109" fmla="*/ 765 h 793"/>
                <a:gd name="T110" fmla="*/ 256 w 1361"/>
                <a:gd name="T111" fmla="*/ 73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1" h="793">
                  <a:moveTo>
                    <a:pt x="256" y="737"/>
                  </a:moveTo>
                  <a:lnTo>
                    <a:pt x="256" y="652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57" y="397"/>
                  </a:lnTo>
                  <a:lnTo>
                    <a:pt x="0" y="283"/>
                  </a:lnTo>
                  <a:lnTo>
                    <a:pt x="29" y="226"/>
                  </a:lnTo>
                  <a:lnTo>
                    <a:pt x="57" y="226"/>
                  </a:lnTo>
                  <a:lnTo>
                    <a:pt x="142" y="198"/>
                  </a:lnTo>
                  <a:lnTo>
                    <a:pt x="199" y="113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539" y="113"/>
                  </a:lnTo>
                  <a:lnTo>
                    <a:pt x="596" y="85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709" y="56"/>
                  </a:lnTo>
                  <a:lnTo>
                    <a:pt x="794" y="56"/>
                  </a:lnTo>
                  <a:lnTo>
                    <a:pt x="822" y="113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113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55"/>
                  </a:lnTo>
                  <a:lnTo>
                    <a:pt x="1134" y="255"/>
                  </a:lnTo>
                  <a:lnTo>
                    <a:pt x="1191" y="312"/>
                  </a:lnTo>
                  <a:lnTo>
                    <a:pt x="1333" y="340"/>
                  </a:lnTo>
                  <a:lnTo>
                    <a:pt x="1361" y="482"/>
                  </a:lnTo>
                  <a:lnTo>
                    <a:pt x="1304" y="538"/>
                  </a:lnTo>
                  <a:lnTo>
                    <a:pt x="1276" y="51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049" y="510"/>
                  </a:lnTo>
                  <a:lnTo>
                    <a:pt x="1021" y="567"/>
                  </a:lnTo>
                  <a:lnTo>
                    <a:pt x="851" y="680"/>
                  </a:lnTo>
                  <a:lnTo>
                    <a:pt x="822" y="680"/>
                  </a:lnTo>
                  <a:lnTo>
                    <a:pt x="766" y="737"/>
                  </a:lnTo>
                  <a:lnTo>
                    <a:pt x="709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567" y="708"/>
                  </a:lnTo>
                  <a:lnTo>
                    <a:pt x="426" y="623"/>
                  </a:lnTo>
                  <a:lnTo>
                    <a:pt x="397" y="652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93"/>
                  </a:lnTo>
                  <a:lnTo>
                    <a:pt x="256" y="765"/>
                  </a:lnTo>
                  <a:lnTo>
                    <a:pt x="256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266"/>
            <p:cNvSpPr>
              <a:spLocks/>
            </p:cNvSpPr>
            <p:nvPr/>
          </p:nvSpPr>
          <p:spPr bwMode="auto">
            <a:xfrm>
              <a:off x="1918" y="3692"/>
              <a:ext cx="1106" cy="709"/>
            </a:xfrm>
            <a:custGeom>
              <a:avLst/>
              <a:gdLst>
                <a:gd name="T0" fmla="*/ 1106 w 1106"/>
                <a:gd name="T1" fmla="*/ 510 h 709"/>
                <a:gd name="T2" fmla="*/ 993 w 1106"/>
                <a:gd name="T3" fmla="*/ 510 h 709"/>
                <a:gd name="T4" fmla="*/ 964 w 1106"/>
                <a:gd name="T5" fmla="*/ 567 h 709"/>
                <a:gd name="T6" fmla="*/ 879 w 1106"/>
                <a:gd name="T7" fmla="*/ 567 h 709"/>
                <a:gd name="T8" fmla="*/ 766 w 1106"/>
                <a:gd name="T9" fmla="*/ 510 h 709"/>
                <a:gd name="T10" fmla="*/ 709 w 1106"/>
                <a:gd name="T11" fmla="*/ 595 h 709"/>
                <a:gd name="T12" fmla="*/ 624 w 1106"/>
                <a:gd name="T13" fmla="*/ 623 h 709"/>
                <a:gd name="T14" fmla="*/ 596 w 1106"/>
                <a:gd name="T15" fmla="*/ 623 h 709"/>
                <a:gd name="T16" fmla="*/ 567 w 1106"/>
                <a:gd name="T17" fmla="*/ 680 h 709"/>
                <a:gd name="T18" fmla="*/ 482 w 1106"/>
                <a:gd name="T19" fmla="*/ 652 h 709"/>
                <a:gd name="T20" fmla="*/ 426 w 1106"/>
                <a:gd name="T21" fmla="*/ 709 h 709"/>
                <a:gd name="T22" fmla="*/ 426 w 1106"/>
                <a:gd name="T23" fmla="*/ 652 h 709"/>
                <a:gd name="T24" fmla="*/ 369 w 1106"/>
                <a:gd name="T25" fmla="*/ 595 h 709"/>
                <a:gd name="T26" fmla="*/ 369 w 1106"/>
                <a:gd name="T27" fmla="*/ 538 h 709"/>
                <a:gd name="T28" fmla="*/ 312 w 1106"/>
                <a:gd name="T29" fmla="*/ 510 h 709"/>
                <a:gd name="T30" fmla="*/ 284 w 1106"/>
                <a:gd name="T31" fmla="*/ 623 h 709"/>
                <a:gd name="T32" fmla="*/ 170 w 1106"/>
                <a:gd name="T33" fmla="*/ 567 h 709"/>
                <a:gd name="T34" fmla="*/ 199 w 1106"/>
                <a:gd name="T35" fmla="*/ 510 h 709"/>
                <a:gd name="T36" fmla="*/ 170 w 1106"/>
                <a:gd name="T37" fmla="*/ 453 h 709"/>
                <a:gd name="T38" fmla="*/ 114 w 1106"/>
                <a:gd name="T39" fmla="*/ 510 h 709"/>
                <a:gd name="T40" fmla="*/ 57 w 1106"/>
                <a:gd name="T41" fmla="*/ 510 h 709"/>
                <a:gd name="T42" fmla="*/ 0 w 1106"/>
                <a:gd name="T43" fmla="*/ 397 h 709"/>
                <a:gd name="T44" fmla="*/ 29 w 1106"/>
                <a:gd name="T45" fmla="*/ 368 h 709"/>
                <a:gd name="T46" fmla="*/ 142 w 1106"/>
                <a:gd name="T47" fmla="*/ 312 h 709"/>
                <a:gd name="T48" fmla="*/ 312 w 1106"/>
                <a:gd name="T49" fmla="*/ 113 h 709"/>
                <a:gd name="T50" fmla="*/ 397 w 1106"/>
                <a:gd name="T51" fmla="*/ 113 h 709"/>
                <a:gd name="T52" fmla="*/ 426 w 1106"/>
                <a:gd name="T53" fmla="*/ 113 h 709"/>
                <a:gd name="T54" fmla="*/ 539 w 1106"/>
                <a:gd name="T55" fmla="*/ 57 h 709"/>
                <a:gd name="T56" fmla="*/ 596 w 1106"/>
                <a:gd name="T57" fmla="*/ 0 h 709"/>
                <a:gd name="T58" fmla="*/ 596 w 1106"/>
                <a:gd name="T59" fmla="*/ 85 h 709"/>
                <a:gd name="T60" fmla="*/ 624 w 1106"/>
                <a:gd name="T61" fmla="*/ 57 h 709"/>
                <a:gd name="T62" fmla="*/ 709 w 1106"/>
                <a:gd name="T63" fmla="*/ 85 h 709"/>
                <a:gd name="T64" fmla="*/ 709 w 1106"/>
                <a:gd name="T65" fmla="*/ 113 h 709"/>
                <a:gd name="T66" fmla="*/ 766 w 1106"/>
                <a:gd name="T67" fmla="*/ 142 h 709"/>
                <a:gd name="T68" fmla="*/ 737 w 1106"/>
                <a:gd name="T69" fmla="*/ 170 h 709"/>
                <a:gd name="T70" fmla="*/ 737 w 1106"/>
                <a:gd name="T71" fmla="*/ 227 h 709"/>
                <a:gd name="T72" fmla="*/ 823 w 1106"/>
                <a:gd name="T73" fmla="*/ 283 h 709"/>
                <a:gd name="T74" fmla="*/ 823 w 1106"/>
                <a:gd name="T75" fmla="*/ 368 h 709"/>
                <a:gd name="T76" fmla="*/ 908 w 1106"/>
                <a:gd name="T77" fmla="*/ 397 h 709"/>
                <a:gd name="T78" fmla="*/ 936 w 1106"/>
                <a:gd name="T79" fmla="*/ 368 h 709"/>
                <a:gd name="T80" fmla="*/ 993 w 1106"/>
                <a:gd name="T81" fmla="*/ 425 h 709"/>
                <a:gd name="T82" fmla="*/ 1049 w 1106"/>
                <a:gd name="T83" fmla="*/ 425 h 709"/>
                <a:gd name="T84" fmla="*/ 1106 w 1106"/>
                <a:gd name="T85" fmla="*/ 51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6" h="709">
                  <a:moveTo>
                    <a:pt x="1106" y="510"/>
                  </a:moveTo>
                  <a:lnTo>
                    <a:pt x="993" y="510"/>
                  </a:lnTo>
                  <a:lnTo>
                    <a:pt x="964" y="567"/>
                  </a:lnTo>
                  <a:lnTo>
                    <a:pt x="879" y="567"/>
                  </a:lnTo>
                  <a:lnTo>
                    <a:pt x="766" y="510"/>
                  </a:lnTo>
                  <a:lnTo>
                    <a:pt x="709" y="595"/>
                  </a:lnTo>
                  <a:lnTo>
                    <a:pt x="624" y="623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482" y="652"/>
                  </a:lnTo>
                  <a:lnTo>
                    <a:pt x="426" y="709"/>
                  </a:lnTo>
                  <a:lnTo>
                    <a:pt x="426" y="652"/>
                  </a:lnTo>
                  <a:lnTo>
                    <a:pt x="369" y="595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84" y="623"/>
                  </a:lnTo>
                  <a:lnTo>
                    <a:pt x="170" y="567"/>
                  </a:lnTo>
                  <a:lnTo>
                    <a:pt x="199" y="510"/>
                  </a:lnTo>
                  <a:lnTo>
                    <a:pt x="170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397"/>
                  </a:lnTo>
                  <a:lnTo>
                    <a:pt x="29" y="368"/>
                  </a:lnTo>
                  <a:lnTo>
                    <a:pt x="142" y="312"/>
                  </a:lnTo>
                  <a:lnTo>
                    <a:pt x="312" y="113"/>
                  </a:lnTo>
                  <a:lnTo>
                    <a:pt x="397" y="113"/>
                  </a:lnTo>
                  <a:lnTo>
                    <a:pt x="426" y="113"/>
                  </a:lnTo>
                  <a:lnTo>
                    <a:pt x="539" y="57"/>
                  </a:lnTo>
                  <a:lnTo>
                    <a:pt x="596" y="0"/>
                  </a:lnTo>
                  <a:lnTo>
                    <a:pt x="596" y="85"/>
                  </a:lnTo>
                  <a:lnTo>
                    <a:pt x="624" y="57"/>
                  </a:lnTo>
                  <a:lnTo>
                    <a:pt x="709" y="85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23" y="283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93" y="425"/>
                  </a:lnTo>
                  <a:lnTo>
                    <a:pt x="1049" y="425"/>
                  </a:lnTo>
                  <a:lnTo>
                    <a:pt x="1106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268"/>
            <p:cNvSpPr>
              <a:spLocks/>
            </p:cNvSpPr>
            <p:nvPr/>
          </p:nvSpPr>
          <p:spPr bwMode="auto">
            <a:xfrm>
              <a:off x="2741" y="3749"/>
              <a:ext cx="623" cy="453"/>
            </a:xfrm>
            <a:custGeom>
              <a:avLst/>
              <a:gdLst>
                <a:gd name="T0" fmla="*/ 623 w 623"/>
                <a:gd name="T1" fmla="*/ 340 h 453"/>
                <a:gd name="T2" fmla="*/ 566 w 623"/>
                <a:gd name="T3" fmla="*/ 453 h 453"/>
                <a:gd name="T4" fmla="*/ 538 w 623"/>
                <a:gd name="T5" fmla="*/ 396 h 453"/>
                <a:gd name="T6" fmla="*/ 453 w 623"/>
                <a:gd name="T7" fmla="*/ 396 h 453"/>
                <a:gd name="T8" fmla="*/ 453 w 623"/>
                <a:gd name="T9" fmla="*/ 453 h 453"/>
                <a:gd name="T10" fmla="*/ 396 w 623"/>
                <a:gd name="T11" fmla="*/ 453 h 453"/>
                <a:gd name="T12" fmla="*/ 340 w 623"/>
                <a:gd name="T13" fmla="*/ 425 h 453"/>
                <a:gd name="T14" fmla="*/ 283 w 623"/>
                <a:gd name="T15" fmla="*/ 453 h 453"/>
                <a:gd name="T16" fmla="*/ 226 w 623"/>
                <a:gd name="T17" fmla="*/ 368 h 453"/>
                <a:gd name="T18" fmla="*/ 170 w 623"/>
                <a:gd name="T19" fmla="*/ 368 h 453"/>
                <a:gd name="T20" fmla="*/ 113 w 623"/>
                <a:gd name="T21" fmla="*/ 311 h 453"/>
                <a:gd name="T22" fmla="*/ 85 w 623"/>
                <a:gd name="T23" fmla="*/ 340 h 453"/>
                <a:gd name="T24" fmla="*/ 0 w 623"/>
                <a:gd name="T25" fmla="*/ 311 h 453"/>
                <a:gd name="T26" fmla="*/ 0 w 623"/>
                <a:gd name="T27" fmla="*/ 226 h 453"/>
                <a:gd name="T28" fmla="*/ 28 w 623"/>
                <a:gd name="T29" fmla="*/ 170 h 453"/>
                <a:gd name="T30" fmla="*/ 141 w 623"/>
                <a:gd name="T31" fmla="*/ 141 h 453"/>
                <a:gd name="T32" fmla="*/ 255 w 623"/>
                <a:gd name="T33" fmla="*/ 170 h 453"/>
                <a:gd name="T34" fmla="*/ 255 w 623"/>
                <a:gd name="T35" fmla="*/ 113 h 453"/>
                <a:gd name="T36" fmla="*/ 311 w 623"/>
                <a:gd name="T37" fmla="*/ 56 h 453"/>
                <a:gd name="T38" fmla="*/ 311 w 623"/>
                <a:gd name="T39" fmla="*/ 0 h 453"/>
                <a:gd name="T40" fmla="*/ 396 w 623"/>
                <a:gd name="T41" fmla="*/ 0 h 453"/>
                <a:gd name="T42" fmla="*/ 368 w 623"/>
                <a:gd name="T43" fmla="*/ 85 h 453"/>
                <a:gd name="T44" fmla="*/ 396 w 623"/>
                <a:gd name="T45" fmla="*/ 85 h 453"/>
                <a:gd name="T46" fmla="*/ 368 w 623"/>
                <a:gd name="T47" fmla="*/ 141 h 453"/>
                <a:gd name="T48" fmla="*/ 453 w 623"/>
                <a:gd name="T49" fmla="*/ 198 h 453"/>
                <a:gd name="T50" fmla="*/ 481 w 623"/>
                <a:gd name="T51" fmla="*/ 255 h 453"/>
                <a:gd name="T52" fmla="*/ 566 w 623"/>
                <a:gd name="T53" fmla="*/ 226 h 453"/>
                <a:gd name="T54" fmla="*/ 623 w 623"/>
                <a:gd name="T55" fmla="*/ 283 h 453"/>
                <a:gd name="T56" fmla="*/ 623 w 623"/>
                <a:gd name="T57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453">
                  <a:moveTo>
                    <a:pt x="623" y="340"/>
                  </a:moveTo>
                  <a:lnTo>
                    <a:pt x="566" y="453"/>
                  </a:lnTo>
                  <a:lnTo>
                    <a:pt x="538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40" y="425"/>
                  </a:lnTo>
                  <a:lnTo>
                    <a:pt x="283" y="453"/>
                  </a:lnTo>
                  <a:lnTo>
                    <a:pt x="226" y="368"/>
                  </a:lnTo>
                  <a:lnTo>
                    <a:pt x="170" y="368"/>
                  </a:lnTo>
                  <a:lnTo>
                    <a:pt x="113" y="311"/>
                  </a:lnTo>
                  <a:lnTo>
                    <a:pt x="85" y="340"/>
                  </a:lnTo>
                  <a:lnTo>
                    <a:pt x="0" y="311"/>
                  </a:lnTo>
                  <a:lnTo>
                    <a:pt x="0" y="226"/>
                  </a:lnTo>
                  <a:lnTo>
                    <a:pt x="28" y="170"/>
                  </a:lnTo>
                  <a:lnTo>
                    <a:pt x="141" y="141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311" y="56"/>
                  </a:lnTo>
                  <a:lnTo>
                    <a:pt x="311" y="0"/>
                  </a:lnTo>
                  <a:lnTo>
                    <a:pt x="396" y="0"/>
                  </a:lnTo>
                  <a:lnTo>
                    <a:pt x="368" y="85"/>
                  </a:lnTo>
                  <a:lnTo>
                    <a:pt x="396" y="85"/>
                  </a:lnTo>
                  <a:lnTo>
                    <a:pt x="368" y="141"/>
                  </a:lnTo>
                  <a:lnTo>
                    <a:pt x="453" y="198"/>
                  </a:lnTo>
                  <a:lnTo>
                    <a:pt x="481" y="255"/>
                  </a:lnTo>
                  <a:lnTo>
                    <a:pt x="566" y="226"/>
                  </a:lnTo>
                  <a:lnTo>
                    <a:pt x="623" y="283"/>
                  </a:lnTo>
                  <a:lnTo>
                    <a:pt x="62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269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0 w 1190"/>
                <a:gd name="T1" fmla="*/ 851 h 1134"/>
                <a:gd name="T2" fmla="*/ 0 w 1190"/>
                <a:gd name="T3" fmla="*/ 936 h 1134"/>
                <a:gd name="T4" fmla="*/ 28 w 1190"/>
                <a:gd name="T5" fmla="*/ 908 h 1134"/>
                <a:gd name="T6" fmla="*/ 113 w 1190"/>
                <a:gd name="T7" fmla="*/ 936 h 1134"/>
                <a:gd name="T8" fmla="*/ 113 w 1190"/>
                <a:gd name="T9" fmla="*/ 964 h 1134"/>
                <a:gd name="T10" fmla="*/ 170 w 1190"/>
                <a:gd name="T11" fmla="*/ 993 h 1134"/>
                <a:gd name="T12" fmla="*/ 141 w 1190"/>
                <a:gd name="T13" fmla="*/ 1021 h 1134"/>
                <a:gd name="T14" fmla="*/ 141 w 1190"/>
                <a:gd name="T15" fmla="*/ 1078 h 1134"/>
                <a:gd name="T16" fmla="*/ 227 w 1190"/>
                <a:gd name="T17" fmla="*/ 1134 h 1134"/>
                <a:gd name="T18" fmla="*/ 255 w 1190"/>
                <a:gd name="T19" fmla="*/ 1078 h 1134"/>
                <a:gd name="T20" fmla="*/ 368 w 1190"/>
                <a:gd name="T21" fmla="*/ 1049 h 1134"/>
                <a:gd name="T22" fmla="*/ 482 w 1190"/>
                <a:gd name="T23" fmla="*/ 1078 h 1134"/>
                <a:gd name="T24" fmla="*/ 482 w 1190"/>
                <a:gd name="T25" fmla="*/ 1021 h 1134"/>
                <a:gd name="T26" fmla="*/ 538 w 1190"/>
                <a:gd name="T27" fmla="*/ 964 h 1134"/>
                <a:gd name="T28" fmla="*/ 538 w 1190"/>
                <a:gd name="T29" fmla="*/ 908 h 1134"/>
                <a:gd name="T30" fmla="*/ 567 w 1190"/>
                <a:gd name="T31" fmla="*/ 851 h 1134"/>
                <a:gd name="T32" fmla="*/ 538 w 1190"/>
                <a:gd name="T33" fmla="*/ 822 h 1134"/>
                <a:gd name="T34" fmla="*/ 567 w 1190"/>
                <a:gd name="T35" fmla="*/ 709 h 1134"/>
                <a:gd name="T36" fmla="*/ 623 w 1190"/>
                <a:gd name="T37" fmla="*/ 737 h 1134"/>
                <a:gd name="T38" fmla="*/ 737 w 1190"/>
                <a:gd name="T39" fmla="*/ 681 h 1134"/>
                <a:gd name="T40" fmla="*/ 737 w 1190"/>
                <a:gd name="T41" fmla="*/ 652 h 1134"/>
                <a:gd name="T42" fmla="*/ 935 w 1190"/>
                <a:gd name="T43" fmla="*/ 652 h 1134"/>
                <a:gd name="T44" fmla="*/ 964 w 1190"/>
                <a:gd name="T45" fmla="*/ 681 h 1134"/>
                <a:gd name="T46" fmla="*/ 964 w 1190"/>
                <a:gd name="T47" fmla="*/ 766 h 1134"/>
                <a:gd name="T48" fmla="*/ 1049 w 1190"/>
                <a:gd name="T49" fmla="*/ 737 h 1134"/>
                <a:gd name="T50" fmla="*/ 1134 w 1190"/>
                <a:gd name="T51" fmla="*/ 766 h 1134"/>
                <a:gd name="T52" fmla="*/ 1162 w 1190"/>
                <a:gd name="T53" fmla="*/ 737 h 1134"/>
                <a:gd name="T54" fmla="*/ 1134 w 1190"/>
                <a:gd name="T55" fmla="*/ 681 h 1134"/>
                <a:gd name="T56" fmla="*/ 1190 w 1190"/>
                <a:gd name="T57" fmla="*/ 652 h 1134"/>
                <a:gd name="T58" fmla="*/ 1162 w 1190"/>
                <a:gd name="T59" fmla="*/ 624 h 1134"/>
                <a:gd name="T60" fmla="*/ 1134 w 1190"/>
                <a:gd name="T61" fmla="*/ 652 h 1134"/>
                <a:gd name="T62" fmla="*/ 1105 w 1190"/>
                <a:gd name="T63" fmla="*/ 652 h 1134"/>
                <a:gd name="T64" fmla="*/ 1020 w 1190"/>
                <a:gd name="T65" fmla="*/ 539 h 1134"/>
                <a:gd name="T66" fmla="*/ 1105 w 1190"/>
                <a:gd name="T67" fmla="*/ 511 h 1134"/>
                <a:gd name="T68" fmla="*/ 1105 w 1190"/>
                <a:gd name="T69" fmla="*/ 454 h 1134"/>
                <a:gd name="T70" fmla="*/ 1162 w 1190"/>
                <a:gd name="T71" fmla="*/ 426 h 1134"/>
                <a:gd name="T72" fmla="*/ 1162 w 1190"/>
                <a:gd name="T73" fmla="*/ 341 h 1134"/>
                <a:gd name="T74" fmla="*/ 1134 w 1190"/>
                <a:gd name="T75" fmla="*/ 255 h 1134"/>
                <a:gd name="T76" fmla="*/ 1077 w 1190"/>
                <a:gd name="T77" fmla="*/ 255 h 1134"/>
                <a:gd name="T78" fmla="*/ 1077 w 1190"/>
                <a:gd name="T79" fmla="*/ 312 h 1134"/>
                <a:gd name="T80" fmla="*/ 879 w 1190"/>
                <a:gd name="T81" fmla="*/ 199 h 1134"/>
                <a:gd name="T82" fmla="*/ 879 w 1190"/>
                <a:gd name="T83" fmla="*/ 114 h 1134"/>
                <a:gd name="T84" fmla="*/ 850 w 1190"/>
                <a:gd name="T85" fmla="*/ 0 h 1134"/>
                <a:gd name="T86" fmla="*/ 652 w 1190"/>
                <a:gd name="T87" fmla="*/ 142 h 1134"/>
                <a:gd name="T88" fmla="*/ 397 w 1190"/>
                <a:gd name="T89" fmla="*/ 341 h 1134"/>
                <a:gd name="T90" fmla="*/ 340 w 1190"/>
                <a:gd name="T91" fmla="*/ 341 h 1134"/>
                <a:gd name="T92" fmla="*/ 283 w 1190"/>
                <a:gd name="T93" fmla="*/ 426 h 1134"/>
                <a:gd name="T94" fmla="*/ 198 w 1190"/>
                <a:gd name="T95" fmla="*/ 511 h 1134"/>
                <a:gd name="T96" fmla="*/ 227 w 1190"/>
                <a:gd name="T97" fmla="*/ 596 h 1134"/>
                <a:gd name="T98" fmla="*/ 170 w 1190"/>
                <a:gd name="T99" fmla="*/ 596 h 1134"/>
                <a:gd name="T100" fmla="*/ 28 w 1190"/>
                <a:gd name="T101" fmla="*/ 737 h 1134"/>
                <a:gd name="T102" fmla="*/ 28 w 1190"/>
                <a:gd name="T103" fmla="*/ 794 h 1134"/>
                <a:gd name="T104" fmla="*/ 0 w 1190"/>
                <a:gd name="T105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0" y="851"/>
                  </a:moveTo>
                  <a:lnTo>
                    <a:pt x="0" y="936"/>
                  </a:lnTo>
                  <a:lnTo>
                    <a:pt x="28" y="908"/>
                  </a:lnTo>
                  <a:lnTo>
                    <a:pt x="113" y="936"/>
                  </a:lnTo>
                  <a:lnTo>
                    <a:pt x="113" y="964"/>
                  </a:lnTo>
                  <a:lnTo>
                    <a:pt x="170" y="993"/>
                  </a:lnTo>
                  <a:lnTo>
                    <a:pt x="141" y="1021"/>
                  </a:lnTo>
                  <a:lnTo>
                    <a:pt x="141" y="1078"/>
                  </a:lnTo>
                  <a:lnTo>
                    <a:pt x="227" y="1134"/>
                  </a:lnTo>
                  <a:lnTo>
                    <a:pt x="255" y="1078"/>
                  </a:lnTo>
                  <a:lnTo>
                    <a:pt x="368" y="1049"/>
                  </a:lnTo>
                  <a:lnTo>
                    <a:pt x="482" y="1078"/>
                  </a:lnTo>
                  <a:lnTo>
                    <a:pt x="482" y="1021"/>
                  </a:lnTo>
                  <a:lnTo>
                    <a:pt x="538" y="964"/>
                  </a:lnTo>
                  <a:lnTo>
                    <a:pt x="538" y="908"/>
                  </a:lnTo>
                  <a:lnTo>
                    <a:pt x="567" y="851"/>
                  </a:lnTo>
                  <a:lnTo>
                    <a:pt x="538" y="822"/>
                  </a:lnTo>
                  <a:lnTo>
                    <a:pt x="567" y="709"/>
                  </a:lnTo>
                  <a:lnTo>
                    <a:pt x="623" y="737"/>
                  </a:lnTo>
                  <a:lnTo>
                    <a:pt x="737" y="681"/>
                  </a:lnTo>
                  <a:lnTo>
                    <a:pt x="737" y="652"/>
                  </a:lnTo>
                  <a:lnTo>
                    <a:pt x="935" y="652"/>
                  </a:lnTo>
                  <a:lnTo>
                    <a:pt x="964" y="681"/>
                  </a:lnTo>
                  <a:lnTo>
                    <a:pt x="964" y="766"/>
                  </a:lnTo>
                  <a:lnTo>
                    <a:pt x="1049" y="737"/>
                  </a:lnTo>
                  <a:lnTo>
                    <a:pt x="1134" y="766"/>
                  </a:lnTo>
                  <a:lnTo>
                    <a:pt x="1162" y="737"/>
                  </a:lnTo>
                  <a:lnTo>
                    <a:pt x="1134" y="681"/>
                  </a:lnTo>
                  <a:lnTo>
                    <a:pt x="1190" y="652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05" y="652"/>
                  </a:lnTo>
                  <a:lnTo>
                    <a:pt x="1020" y="539"/>
                  </a:lnTo>
                  <a:lnTo>
                    <a:pt x="1105" y="511"/>
                  </a:lnTo>
                  <a:lnTo>
                    <a:pt x="1105" y="454"/>
                  </a:lnTo>
                  <a:lnTo>
                    <a:pt x="1162" y="426"/>
                  </a:lnTo>
                  <a:lnTo>
                    <a:pt x="1162" y="341"/>
                  </a:lnTo>
                  <a:lnTo>
                    <a:pt x="1134" y="255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879" y="199"/>
                  </a:lnTo>
                  <a:lnTo>
                    <a:pt x="879" y="114"/>
                  </a:lnTo>
                  <a:lnTo>
                    <a:pt x="850" y="0"/>
                  </a:lnTo>
                  <a:lnTo>
                    <a:pt x="652" y="142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3" y="426"/>
                  </a:lnTo>
                  <a:lnTo>
                    <a:pt x="198" y="511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28" y="737"/>
                  </a:lnTo>
                  <a:lnTo>
                    <a:pt x="28" y="794"/>
                  </a:lnTo>
                  <a:lnTo>
                    <a:pt x="0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270"/>
            <p:cNvSpPr>
              <a:spLocks/>
            </p:cNvSpPr>
            <p:nvPr/>
          </p:nvSpPr>
          <p:spPr bwMode="auto">
            <a:xfrm>
              <a:off x="3052" y="3493"/>
              <a:ext cx="822" cy="851"/>
            </a:xfrm>
            <a:custGeom>
              <a:avLst/>
              <a:gdLst>
                <a:gd name="T0" fmla="*/ 567 w 822"/>
                <a:gd name="T1" fmla="*/ 851 h 851"/>
                <a:gd name="T2" fmla="*/ 511 w 822"/>
                <a:gd name="T3" fmla="*/ 851 h 851"/>
                <a:gd name="T4" fmla="*/ 511 w 822"/>
                <a:gd name="T5" fmla="*/ 766 h 851"/>
                <a:gd name="T6" fmla="*/ 454 w 822"/>
                <a:gd name="T7" fmla="*/ 766 h 851"/>
                <a:gd name="T8" fmla="*/ 426 w 822"/>
                <a:gd name="T9" fmla="*/ 737 h 851"/>
                <a:gd name="T10" fmla="*/ 369 w 822"/>
                <a:gd name="T11" fmla="*/ 766 h 851"/>
                <a:gd name="T12" fmla="*/ 341 w 822"/>
                <a:gd name="T13" fmla="*/ 709 h 851"/>
                <a:gd name="T14" fmla="*/ 341 w 822"/>
                <a:gd name="T15" fmla="*/ 624 h 851"/>
                <a:gd name="T16" fmla="*/ 312 w 822"/>
                <a:gd name="T17" fmla="*/ 596 h 851"/>
                <a:gd name="T18" fmla="*/ 312 w 822"/>
                <a:gd name="T19" fmla="*/ 539 h 851"/>
                <a:gd name="T20" fmla="*/ 255 w 822"/>
                <a:gd name="T21" fmla="*/ 482 h 851"/>
                <a:gd name="T22" fmla="*/ 170 w 822"/>
                <a:gd name="T23" fmla="*/ 511 h 851"/>
                <a:gd name="T24" fmla="*/ 142 w 822"/>
                <a:gd name="T25" fmla="*/ 454 h 851"/>
                <a:gd name="T26" fmla="*/ 57 w 822"/>
                <a:gd name="T27" fmla="*/ 397 h 851"/>
                <a:gd name="T28" fmla="*/ 85 w 822"/>
                <a:gd name="T29" fmla="*/ 341 h 851"/>
                <a:gd name="T30" fmla="*/ 57 w 822"/>
                <a:gd name="T31" fmla="*/ 341 h 851"/>
                <a:gd name="T32" fmla="*/ 85 w 822"/>
                <a:gd name="T33" fmla="*/ 256 h 851"/>
                <a:gd name="T34" fmla="*/ 0 w 822"/>
                <a:gd name="T35" fmla="*/ 256 h 851"/>
                <a:gd name="T36" fmla="*/ 29 w 822"/>
                <a:gd name="T37" fmla="*/ 199 h 851"/>
                <a:gd name="T38" fmla="*/ 0 w 822"/>
                <a:gd name="T39" fmla="*/ 170 h 851"/>
                <a:gd name="T40" fmla="*/ 29 w 822"/>
                <a:gd name="T41" fmla="*/ 57 h 851"/>
                <a:gd name="T42" fmla="*/ 85 w 822"/>
                <a:gd name="T43" fmla="*/ 85 h 851"/>
                <a:gd name="T44" fmla="*/ 199 w 822"/>
                <a:gd name="T45" fmla="*/ 29 h 851"/>
                <a:gd name="T46" fmla="*/ 199 w 822"/>
                <a:gd name="T47" fmla="*/ 0 h 851"/>
                <a:gd name="T48" fmla="*/ 397 w 822"/>
                <a:gd name="T49" fmla="*/ 0 h 851"/>
                <a:gd name="T50" fmla="*/ 426 w 822"/>
                <a:gd name="T51" fmla="*/ 29 h 851"/>
                <a:gd name="T52" fmla="*/ 426 w 822"/>
                <a:gd name="T53" fmla="*/ 114 h 851"/>
                <a:gd name="T54" fmla="*/ 511 w 822"/>
                <a:gd name="T55" fmla="*/ 85 h 851"/>
                <a:gd name="T56" fmla="*/ 596 w 822"/>
                <a:gd name="T57" fmla="*/ 114 h 851"/>
                <a:gd name="T58" fmla="*/ 652 w 822"/>
                <a:gd name="T59" fmla="*/ 170 h 851"/>
                <a:gd name="T60" fmla="*/ 709 w 822"/>
                <a:gd name="T61" fmla="*/ 199 h 851"/>
                <a:gd name="T62" fmla="*/ 737 w 822"/>
                <a:gd name="T63" fmla="*/ 227 h 851"/>
                <a:gd name="T64" fmla="*/ 794 w 822"/>
                <a:gd name="T65" fmla="*/ 256 h 851"/>
                <a:gd name="T66" fmla="*/ 822 w 822"/>
                <a:gd name="T67" fmla="*/ 256 h 851"/>
                <a:gd name="T68" fmla="*/ 794 w 822"/>
                <a:gd name="T69" fmla="*/ 312 h 851"/>
                <a:gd name="T70" fmla="*/ 794 w 822"/>
                <a:gd name="T71" fmla="*/ 369 h 851"/>
                <a:gd name="T72" fmla="*/ 737 w 822"/>
                <a:gd name="T73" fmla="*/ 369 h 851"/>
                <a:gd name="T74" fmla="*/ 652 w 822"/>
                <a:gd name="T75" fmla="*/ 426 h 851"/>
                <a:gd name="T76" fmla="*/ 624 w 822"/>
                <a:gd name="T77" fmla="*/ 426 h 851"/>
                <a:gd name="T78" fmla="*/ 624 w 822"/>
                <a:gd name="T79" fmla="*/ 511 h 851"/>
                <a:gd name="T80" fmla="*/ 624 w 822"/>
                <a:gd name="T81" fmla="*/ 539 h 851"/>
                <a:gd name="T82" fmla="*/ 567 w 822"/>
                <a:gd name="T83" fmla="*/ 511 h 851"/>
                <a:gd name="T84" fmla="*/ 596 w 822"/>
                <a:gd name="T85" fmla="*/ 567 h 851"/>
                <a:gd name="T86" fmla="*/ 596 w 822"/>
                <a:gd name="T87" fmla="*/ 624 h 851"/>
                <a:gd name="T88" fmla="*/ 709 w 822"/>
                <a:gd name="T89" fmla="*/ 596 h 851"/>
                <a:gd name="T90" fmla="*/ 652 w 822"/>
                <a:gd name="T91" fmla="*/ 681 h 851"/>
                <a:gd name="T92" fmla="*/ 737 w 822"/>
                <a:gd name="T93" fmla="*/ 681 h 851"/>
                <a:gd name="T94" fmla="*/ 652 w 822"/>
                <a:gd name="T95" fmla="*/ 737 h 851"/>
                <a:gd name="T96" fmla="*/ 596 w 822"/>
                <a:gd name="T97" fmla="*/ 822 h 851"/>
                <a:gd name="T98" fmla="*/ 567 w 822"/>
                <a:gd name="T99" fmla="*/ 822 h 851"/>
                <a:gd name="T100" fmla="*/ 567 w 822"/>
                <a:gd name="T10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51">
                  <a:moveTo>
                    <a:pt x="567" y="851"/>
                  </a:moveTo>
                  <a:lnTo>
                    <a:pt x="511" y="851"/>
                  </a:lnTo>
                  <a:lnTo>
                    <a:pt x="511" y="766"/>
                  </a:lnTo>
                  <a:lnTo>
                    <a:pt x="454" y="766"/>
                  </a:lnTo>
                  <a:lnTo>
                    <a:pt x="426" y="737"/>
                  </a:lnTo>
                  <a:lnTo>
                    <a:pt x="369" y="766"/>
                  </a:lnTo>
                  <a:lnTo>
                    <a:pt x="341" y="709"/>
                  </a:lnTo>
                  <a:lnTo>
                    <a:pt x="341" y="624"/>
                  </a:lnTo>
                  <a:lnTo>
                    <a:pt x="312" y="59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99" y="29"/>
                  </a:lnTo>
                  <a:lnTo>
                    <a:pt x="199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26" y="114"/>
                  </a:lnTo>
                  <a:lnTo>
                    <a:pt x="511" y="85"/>
                  </a:lnTo>
                  <a:lnTo>
                    <a:pt x="596" y="114"/>
                  </a:lnTo>
                  <a:lnTo>
                    <a:pt x="652" y="17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256"/>
                  </a:lnTo>
                  <a:lnTo>
                    <a:pt x="822" y="256"/>
                  </a:lnTo>
                  <a:lnTo>
                    <a:pt x="794" y="312"/>
                  </a:lnTo>
                  <a:lnTo>
                    <a:pt x="794" y="369"/>
                  </a:lnTo>
                  <a:lnTo>
                    <a:pt x="737" y="369"/>
                  </a:lnTo>
                  <a:lnTo>
                    <a:pt x="652" y="426"/>
                  </a:lnTo>
                  <a:lnTo>
                    <a:pt x="624" y="426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567" y="511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709" y="596"/>
                  </a:lnTo>
                  <a:lnTo>
                    <a:pt x="652" y="681"/>
                  </a:lnTo>
                  <a:lnTo>
                    <a:pt x="737" y="681"/>
                  </a:lnTo>
                  <a:lnTo>
                    <a:pt x="652" y="737"/>
                  </a:lnTo>
                  <a:lnTo>
                    <a:pt x="596" y="822"/>
                  </a:lnTo>
                  <a:lnTo>
                    <a:pt x="567" y="822"/>
                  </a:lnTo>
                  <a:lnTo>
                    <a:pt x="567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272"/>
            <p:cNvSpPr>
              <a:spLocks/>
            </p:cNvSpPr>
            <p:nvPr/>
          </p:nvSpPr>
          <p:spPr bwMode="auto">
            <a:xfrm>
              <a:off x="3534" y="3267"/>
              <a:ext cx="822" cy="935"/>
            </a:xfrm>
            <a:custGeom>
              <a:avLst/>
              <a:gdLst>
                <a:gd name="T0" fmla="*/ 142 w 822"/>
                <a:gd name="T1" fmla="*/ 0 h 935"/>
                <a:gd name="T2" fmla="*/ 85 w 822"/>
                <a:gd name="T3" fmla="*/ 28 h 935"/>
                <a:gd name="T4" fmla="*/ 85 w 822"/>
                <a:gd name="T5" fmla="*/ 85 h 935"/>
                <a:gd name="T6" fmla="*/ 0 w 822"/>
                <a:gd name="T7" fmla="*/ 113 h 935"/>
                <a:gd name="T8" fmla="*/ 85 w 822"/>
                <a:gd name="T9" fmla="*/ 226 h 935"/>
                <a:gd name="T10" fmla="*/ 114 w 822"/>
                <a:gd name="T11" fmla="*/ 226 h 935"/>
                <a:gd name="T12" fmla="*/ 142 w 822"/>
                <a:gd name="T13" fmla="*/ 198 h 935"/>
                <a:gd name="T14" fmla="*/ 170 w 822"/>
                <a:gd name="T15" fmla="*/ 226 h 935"/>
                <a:gd name="T16" fmla="*/ 114 w 822"/>
                <a:gd name="T17" fmla="*/ 255 h 935"/>
                <a:gd name="T18" fmla="*/ 142 w 822"/>
                <a:gd name="T19" fmla="*/ 311 h 935"/>
                <a:gd name="T20" fmla="*/ 114 w 822"/>
                <a:gd name="T21" fmla="*/ 340 h 935"/>
                <a:gd name="T22" fmla="*/ 170 w 822"/>
                <a:gd name="T23" fmla="*/ 396 h 935"/>
                <a:gd name="T24" fmla="*/ 227 w 822"/>
                <a:gd name="T25" fmla="*/ 425 h 935"/>
                <a:gd name="T26" fmla="*/ 255 w 822"/>
                <a:gd name="T27" fmla="*/ 453 h 935"/>
                <a:gd name="T28" fmla="*/ 312 w 822"/>
                <a:gd name="T29" fmla="*/ 482 h 935"/>
                <a:gd name="T30" fmla="*/ 340 w 822"/>
                <a:gd name="T31" fmla="*/ 482 h 935"/>
                <a:gd name="T32" fmla="*/ 312 w 822"/>
                <a:gd name="T33" fmla="*/ 538 h 935"/>
                <a:gd name="T34" fmla="*/ 312 w 822"/>
                <a:gd name="T35" fmla="*/ 595 h 935"/>
                <a:gd name="T36" fmla="*/ 255 w 822"/>
                <a:gd name="T37" fmla="*/ 595 h 935"/>
                <a:gd name="T38" fmla="*/ 170 w 822"/>
                <a:gd name="T39" fmla="*/ 652 h 935"/>
                <a:gd name="T40" fmla="*/ 142 w 822"/>
                <a:gd name="T41" fmla="*/ 652 h 935"/>
                <a:gd name="T42" fmla="*/ 142 w 822"/>
                <a:gd name="T43" fmla="*/ 765 h 935"/>
                <a:gd name="T44" fmla="*/ 85 w 822"/>
                <a:gd name="T45" fmla="*/ 737 h 935"/>
                <a:gd name="T46" fmla="*/ 114 w 822"/>
                <a:gd name="T47" fmla="*/ 793 h 935"/>
                <a:gd name="T48" fmla="*/ 114 w 822"/>
                <a:gd name="T49" fmla="*/ 850 h 935"/>
                <a:gd name="T50" fmla="*/ 227 w 822"/>
                <a:gd name="T51" fmla="*/ 822 h 935"/>
                <a:gd name="T52" fmla="*/ 170 w 822"/>
                <a:gd name="T53" fmla="*/ 907 h 935"/>
                <a:gd name="T54" fmla="*/ 255 w 822"/>
                <a:gd name="T55" fmla="*/ 907 h 935"/>
                <a:gd name="T56" fmla="*/ 284 w 822"/>
                <a:gd name="T57" fmla="*/ 935 h 935"/>
                <a:gd name="T58" fmla="*/ 369 w 822"/>
                <a:gd name="T59" fmla="*/ 878 h 935"/>
                <a:gd name="T60" fmla="*/ 397 w 822"/>
                <a:gd name="T61" fmla="*/ 907 h 935"/>
                <a:gd name="T62" fmla="*/ 426 w 822"/>
                <a:gd name="T63" fmla="*/ 850 h 935"/>
                <a:gd name="T64" fmla="*/ 397 w 822"/>
                <a:gd name="T65" fmla="*/ 793 h 935"/>
                <a:gd name="T66" fmla="*/ 511 w 822"/>
                <a:gd name="T67" fmla="*/ 765 h 935"/>
                <a:gd name="T68" fmla="*/ 482 w 822"/>
                <a:gd name="T69" fmla="*/ 737 h 935"/>
                <a:gd name="T70" fmla="*/ 567 w 822"/>
                <a:gd name="T71" fmla="*/ 708 h 935"/>
                <a:gd name="T72" fmla="*/ 567 w 822"/>
                <a:gd name="T73" fmla="*/ 652 h 935"/>
                <a:gd name="T74" fmla="*/ 652 w 822"/>
                <a:gd name="T75" fmla="*/ 538 h 935"/>
                <a:gd name="T76" fmla="*/ 709 w 822"/>
                <a:gd name="T77" fmla="*/ 510 h 935"/>
                <a:gd name="T78" fmla="*/ 681 w 822"/>
                <a:gd name="T79" fmla="*/ 453 h 935"/>
                <a:gd name="T80" fmla="*/ 737 w 822"/>
                <a:gd name="T81" fmla="*/ 425 h 935"/>
                <a:gd name="T82" fmla="*/ 822 w 822"/>
                <a:gd name="T83" fmla="*/ 340 h 935"/>
                <a:gd name="T84" fmla="*/ 709 w 822"/>
                <a:gd name="T85" fmla="*/ 255 h 935"/>
                <a:gd name="T86" fmla="*/ 681 w 822"/>
                <a:gd name="T87" fmla="*/ 283 h 935"/>
                <a:gd name="T88" fmla="*/ 624 w 822"/>
                <a:gd name="T89" fmla="*/ 255 h 935"/>
                <a:gd name="T90" fmla="*/ 624 w 822"/>
                <a:gd name="T91" fmla="*/ 170 h 935"/>
                <a:gd name="T92" fmla="*/ 482 w 822"/>
                <a:gd name="T93" fmla="*/ 198 h 935"/>
                <a:gd name="T94" fmla="*/ 454 w 822"/>
                <a:gd name="T95" fmla="*/ 226 h 935"/>
                <a:gd name="T96" fmla="*/ 426 w 822"/>
                <a:gd name="T97" fmla="*/ 255 h 935"/>
                <a:gd name="T98" fmla="*/ 369 w 822"/>
                <a:gd name="T99" fmla="*/ 198 h 935"/>
                <a:gd name="T100" fmla="*/ 284 w 822"/>
                <a:gd name="T101" fmla="*/ 198 h 935"/>
                <a:gd name="T102" fmla="*/ 284 w 822"/>
                <a:gd name="T103" fmla="*/ 141 h 935"/>
                <a:gd name="T104" fmla="*/ 255 w 822"/>
                <a:gd name="T105" fmla="*/ 113 h 935"/>
                <a:gd name="T106" fmla="*/ 255 w 822"/>
                <a:gd name="T107" fmla="*/ 56 h 935"/>
                <a:gd name="T108" fmla="*/ 227 w 822"/>
                <a:gd name="T109" fmla="*/ 56 h 935"/>
                <a:gd name="T110" fmla="*/ 227 w 822"/>
                <a:gd name="T111" fmla="*/ 28 h 935"/>
                <a:gd name="T112" fmla="*/ 142 w 822"/>
                <a:gd name="T113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35">
                  <a:moveTo>
                    <a:pt x="142" y="0"/>
                  </a:moveTo>
                  <a:lnTo>
                    <a:pt x="85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85" y="226"/>
                  </a:lnTo>
                  <a:lnTo>
                    <a:pt x="114" y="226"/>
                  </a:lnTo>
                  <a:lnTo>
                    <a:pt x="142" y="198"/>
                  </a:lnTo>
                  <a:lnTo>
                    <a:pt x="170" y="226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14" y="340"/>
                  </a:lnTo>
                  <a:lnTo>
                    <a:pt x="170" y="396"/>
                  </a:lnTo>
                  <a:lnTo>
                    <a:pt x="227" y="425"/>
                  </a:lnTo>
                  <a:lnTo>
                    <a:pt x="255" y="453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255" y="595"/>
                  </a:lnTo>
                  <a:lnTo>
                    <a:pt x="170" y="652"/>
                  </a:lnTo>
                  <a:lnTo>
                    <a:pt x="142" y="652"/>
                  </a:lnTo>
                  <a:lnTo>
                    <a:pt x="142" y="765"/>
                  </a:lnTo>
                  <a:lnTo>
                    <a:pt x="85" y="737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227" y="822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84" y="935"/>
                  </a:lnTo>
                  <a:lnTo>
                    <a:pt x="369" y="878"/>
                  </a:lnTo>
                  <a:lnTo>
                    <a:pt x="397" y="907"/>
                  </a:lnTo>
                  <a:lnTo>
                    <a:pt x="426" y="850"/>
                  </a:lnTo>
                  <a:lnTo>
                    <a:pt x="397" y="793"/>
                  </a:lnTo>
                  <a:lnTo>
                    <a:pt x="511" y="765"/>
                  </a:lnTo>
                  <a:lnTo>
                    <a:pt x="482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652" y="538"/>
                  </a:lnTo>
                  <a:lnTo>
                    <a:pt x="709" y="510"/>
                  </a:lnTo>
                  <a:lnTo>
                    <a:pt x="681" y="453"/>
                  </a:lnTo>
                  <a:lnTo>
                    <a:pt x="737" y="425"/>
                  </a:lnTo>
                  <a:lnTo>
                    <a:pt x="822" y="340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624" y="255"/>
                  </a:lnTo>
                  <a:lnTo>
                    <a:pt x="624" y="170"/>
                  </a:lnTo>
                  <a:lnTo>
                    <a:pt x="482" y="198"/>
                  </a:lnTo>
                  <a:lnTo>
                    <a:pt x="454" y="226"/>
                  </a:lnTo>
                  <a:lnTo>
                    <a:pt x="426" y="255"/>
                  </a:lnTo>
                  <a:lnTo>
                    <a:pt x="369" y="198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273"/>
            <p:cNvSpPr>
              <a:spLocks/>
            </p:cNvSpPr>
            <p:nvPr/>
          </p:nvSpPr>
          <p:spPr bwMode="auto">
            <a:xfrm>
              <a:off x="3789" y="2444"/>
              <a:ext cx="1248" cy="1163"/>
            </a:xfrm>
            <a:custGeom>
              <a:avLst/>
              <a:gdLst>
                <a:gd name="T0" fmla="*/ 567 w 1248"/>
                <a:gd name="T1" fmla="*/ 1163 h 1163"/>
                <a:gd name="T2" fmla="*/ 454 w 1248"/>
                <a:gd name="T3" fmla="*/ 1078 h 1163"/>
                <a:gd name="T4" fmla="*/ 426 w 1248"/>
                <a:gd name="T5" fmla="*/ 1106 h 1163"/>
                <a:gd name="T6" fmla="*/ 369 w 1248"/>
                <a:gd name="T7" fmla="*/ 1078 h 1163"/>
                <a:gd name="T8" fmla="*/ 369 w 1248"/>
                <a:gd name="T9" fmla="*/ 993 h 1163"/>
                <a:gd name="T10" fmla="*/ 227 w 1248"/>
                <a:gd name="T11" fmla="*/ 1021 h 1163"/>
                <a:gd name="T12" fmla="*/ 171 w 1248"/>
                <a:gd name="T13" fmla="*/ 1078 h 1163"/>
                <a:gd name="T14" fmla="*/ 114 w 1248"/>
                <a:gd name="T15" fmla="*/ 1021 h 1163"/>
                <a:gd name="T16" fmla="*/ 29 w 1248"/>
                <a:gd name="T17" fmla="*/ 1021 h 1163"/>
                <a:gd name="T18" fmla="*/ 29 w 1248"/>
                <a:gd name="T19" fmla="*/ 964 h 1163"/>
                <a:gd name="T20" fmla="*/ 0 w 1248"/>
                <a:gd name="T21" fmla="*/ 936 h 1163"/>
                <a:gd name="T22" fmla="*/ 0 w 1248"/>
                <a:gd name="T23" fmla="*/ 879 h 1163"/>
                <a:gd name="T24" fmla="*/ 57 w 1248"/>
                <a:gd name="T25" fmla="*/ 823 h 1163"/>
                <a:gd name="T26" fmla="*/ 142 w 1248"/>
                <a:gd name="T27" fmla="*/ 851 h 1163"/>
                <a:gd name="T28" fmla="*/ 142 w 1248"/>
                <a:gd name="T29" fmla="*/ 794 h 1163"/>
                <a:gd name="T30" fmla="*/ 171 w 1248"/>
                <a:gd name="T31" fmla="*/ 794 h 1163"/>
                <a:gd name="T32" fmla="*/ 227 w 1248"/>
                <a:gd name="T33" fmla="*/ 709 h 1163"/>
                <a:gd name="T34" fmla="*/ 199 w 1248"/>
                <a:gd name="T35" fmla="*/ 624 h 1163"/>
                <a:gd name="T36" fmla="*/ 312 w 1248"/>
                <a:gd name="T37" fmla="*/ 539 h 1163"/>
                <a:gd name="T38" fmla="*/ 284 w 1248"/>
                <a:gd name="T39" fmla="*/ 454 h 1163"/>
                <a:gd name="T40" fmla="*/ 341 w 1248"/>
                <a:gd name="T41" fmla="*/ 369 h 1163"/>
                <a:gd name="T42" fmla="*/ 397 w 1248"/>
                <a:gd name="T43" fmla="*/ 369 h 1163"/>
                <a:gd name="T44" fmla="*/ 369 w 1248"/>
                <a:gd name="T45" fmla="*/ 312 h 1163"/>
                <a:gd name="T46" fmla="*/ 482 w 1248"/>
                <a:gd name="T47" fmla="*/ 312 h 1163"/>
                <a:gd name="T48" fmla="*/ 454 w 1248"/>
                <a:gd name="T49" fmla="*/ 227 h 1163"/>
                <a:gd name="T50" fmla="*/ 567 w 1248"/>
                <a:gd name="T51" fmla="*/ 227 h 1163"/>
                <a:gd name="T52" fmla="*/ 567 w 1248"/>
                <a:gd name="T53" fmla="*/ 171 h 1163"/>
                <a:gd name="T54" fmla="*/ 539 w 1248"/>
                <a:gd name="T55" fmla="*/ 142 h 1163"/>
                <a:gd name="T56" fmla="*/ 567 w 1248"/>
                <a:gd name="T57" fmla="*/ 114 h 1163"/>
                <a:gd name="T58" fmla="*/ 539 w 1248"/>
                <a:gd name="T59" fmla="*/ 85 h 1163"/>
                <a:gd name="T60" fmla="*/ 624 w 1248"/>
                <a:gd name="T61" fmla="*/ 29 h 1163"/>
                <a:gd name="T62" fmla="*/ 624 w 1248"/>
                <a:gd name="T63" fmla="*/ 0 h 1163"/>
                <a:gd name="T64" fmla="*/ 851 w 1248"/>
                <a:gd name="T65" fmla="*/ 0 h 1163"/>
                <a:gd name="T66" fmla="*/ 993 w 1248"/>
                <a:gd name="T67" fmla="*/ 29 h 1163"/>
                <a:gd name="T68" fmla="*/ 1049 w 1248"/>
                <a:gd name="T69" fmla="*/ 0 h 1163"/>
                <a:gd name="T70" fmla="*/ 1191 w 1248"/>
                <a:gd name="T71" fmla="*/ 0 h 1163"/>
                <a:gd name="T72" fmla="*/ 1163 w 1248"/>
                <a:gd name="T73" fmla="*/ 85 h 1163"/>
                <a:gd name="T74" fmla="*/ 1219 w 1248"/>
                <a:gd name="T75" fmla="*/ 199 h 1163"/>
                <a:gd name="T76" fmla="*/ 1191 w 1248"/>
                <a:gd name="T77" fmla="*/ 256 h 1163"/>
                <a:gd name="T78" fmla="*/ 1219 w 1248"/>
                <a:gd name="T79" fmla="*/ 312 h 1163"/>
                <a:gd name="T80" fmla="*/ 1219 w 1248"/>
                <a:gd name="T81" fmla="*/ 341 h 1163"/>
                <a:gd name="T82" fmla="*/ 1248 w 1248"/>
                <a:gd name="T83" fmla="*/ 511 h 1163"/>
                <a:gd name="T84" fmla="*/ 1191 w 1248"/>
                <a:gd name="T85" fmla="*/ 539 h 1163"/>
                <a:gd name="T86" fmla="*/ 1106 w 1248"/>
                <a:gd name="T87" fmla="*/ 511 h 1163"/>
                <a:gd name="T88" fmla="*/ 1021 w 1248"/>
                <a:gd name="T89" fmla="*/ 539 h 1163"/>
                <a:gd name="T90" fmla="*/ 936 w 1248"/>
                <a:gd name="T91" fmla="*/ 511 h 1163"/>
                <a:gd name="T92" fmla="*/ 879 w 1248"/>
                <a:gd name="T93" fmla="*/ 539 h 1163"/>
                <a:gd name="T94" fmla="*/ 908 w 1248"/>
                <a:gd name="T95" fmla="*/ 596 h 1163"/>
                <a:gd name="T96" fmla="*/ 851 w 1248"/>
                <a:gd name="T97" fmla="*/ 652 h 1163"/>
                <a:gd name="T98" fmla="*/ 794 w 1248"/>
                <a:gd name="T99" fmla="*/ 709 h 1163"/>
                <a:gd name="T100" fmla="*/ 823 w 1248"/>
                <a:gd name="T101" fmla="*/ 794 h 1163"/>
                <a:gd name="T102" fmla="*/ 823 w 1248"/>
                <a:gd name="T103" fmla="*/ 879 h 1163"/>
                <a:gd name="T104" fmla="*/ 738 w 1248"/>
                <a:gd name="T105" fmla="*/ 936 h 1163"/>
                <a:gd name="T106" fmla="*/ 709 w 1248"/>
                <a:gd name="T107" fmla="*/ 908 h 1163"/>
                <a:gd name="T108" fmla="*/ 681 w 1248"/>
                <a:gd name="T109" fmla="*/ 936 h 1163"/>
                <a:gd name="T110" fmla="*/ 709 w 1248"/>
                <a:gd name="T111" fmla="*/ 964 h 1163"/>
                <a:gd name="T112" fmla="*/ 652 w 1248"/>
                <a:gd name="T113" fmla="*/ 1049 h 1163"/>
                <a:gd name="T114" fmla="*/ 624 w 1248"/>
                <a:gd name="T115" fmla="*/ 1134 h 1163"/>
                <a:gd name="T116" fmla="*/ 596 w 1248"/>
                <a:gd name="T117" fmla="*/ 1134 h 1163"/>
                <a:gd name="T118" fmla="*/ 567 w 1248"/>
                <a:gd name="T11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163">
                  <a:moveTo>
                    <a:pt x="567" y="1163"/>
                  </a:moveTo>
                  <a:lnTo>
                    <a:pt x="454" y="1078"/>
                  </a:lnTo>
                  <a:lnTo>
                    <a:pt x="426" y="1106"/>
                  </a:lnTo>
                  <a:lnTo>
                    <a:pt x="369" y="1078"/>
                  </a:lnTo>
                  <a:lnTo>
                    <a:pt x="369" y="993"/>
                  </a:lnTo>
                  <a:lnTo>
                    <a:pt x="227" y="1021"/>
                  </a:lnTo>
                  <a:lnTo>
                    <a:pt x="171" y="1078"/>
                  </a:lnTo>
                  <a:lnTo>
                    <a:pt x="114" y="1021"/>
                  </a:lnTo>
                  <a:lnTo>
                    <a:pt x="29" y="1021"/>
                  </a:lnTo>
                  <a:lnTo>
                    <a:pt x="29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57" y="823"/>
                  </a:lnTo>
                  <a:lnTo>
                    <a:pt x="142" y="851"/>
                  </a:lnTo>
                  <a:lnTo>
                    <a:pt x="142" y="794"/>
                  </a:lnTo>
                  <a:lnTo>
                    <a:pt x="171" y="794"/>
                  </a:lnTo>
                  <a:lnTo>
                    <a:pt x="227" y="709"/>
                  </a:lnTo>
                  <a:lnTo>
                    <a:pt x="199" y="624"/>
                  </a:lnTo>
                  <a:lnTo>
                    <a:pt x="312" y="539"/>
                  </a:lnTo>
                  <a:lnTo>
                    <a:pt x="284" y="454"/>
                  </a:lnTo>
                  <a:lnTo>
                    <a:pt x="341" y="369"/>
                  </a:lnTo>
                  <a:lnTo>
                    <a:pt x="397" y="369"/>
                  </a:lnTo>
                  <a:lnTo>
                    <a:pt x="369" y="312"/>
                  </a:lnTo>
                  <a:lnTo>
                    <a:pt x="482" y="312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539" y="142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624" y="29"/>
                  </a:lnTo>
                  <a:lnTo>
                    <a:pt x="624" y="0"/>
                  </a:lnTo>
                  <a:lnTo>
                    <a:pt x="851" y="0"/>
                  </a:lnTo>
                  <a:lnTo>
                    <a:pt x="993" y="29"/>
                  </a:lnTo>
                  <a:lnTo>
                    <a:pt x="1049" y="0"/>
                  </a:lnTo>
                  <a:lnTo>
                    <a:pt x="1191" y="0"/>
                  </a:lnTo>
                  <a:lnTo>
                    <a:pt x="1163" y="85"/>
                  </a:lnTo>
                  <a:lnTo>
                    <a:pt x="1219" y="199"/>
                  </a:lnTo>
                  <a:lnTo>
                    <a:pt x="1191" y="256"/>
                  </a:lnTo>
                  <a:lnTo>
                    <a:pt x="1219" y="312"/>
                  </a:lnTo>
                  <a:lnTo>
                    <a:pt x="1219" y="341"/>
                  </a:lnTo>
                  <a:lnTo>
                    <a:pt x="1248" y="511"/>
                  </a:lnTo>
                  <a:lnTo>
                    <a:pt x="1191" y="539"/>
                  </a:lnTo>
                  <a:lnTo>
                    <a:pt x="1106" y="511"/>
                  </a:lnTo>
                  <a:lnTo>
                    <a:pt x="1021" y="539"/>
                  </a:lnTo>
                  <a:lnTo>
                    <a:pt x="936" y="511"/>
                  </a:lnTo>
                  <a:lnTo>
                    <a:pt x="879" y="539"/>
                  </a:lnTo>
                  <a:lnTo>
                    <a:pt x="908" y="596"/>
                  </a:lnTo>
                  <a:lnTo>
                    <a:pt x="851" y="652"/>
                  </a:lnTo>
                  <a:lnTo>
                    <a:pt x="794" y="709"/>
                  </a:lnTo>
                  <a:lnTo>
                    <a:pt x="823" y="794"/>
                  </a:lnTo>
                  <a:lnTo>
                    <a:pt x="823" y="879"/>
                  </a:lnTo>
                  <a:lnTo>
                    <a:pt x="738" y="936"/>
                  </a:lnTo>
                  <a:lnTo>
                    <a:pt x="709" y="908"/>
                  </a:lnTo>
                  <a:lnTo>
                    <a:pt x="681" y="936"/>
                  </a:lnTo>
                  <a:lnTo>
                    <a:pt x="709" y="964"/>
                  </a:lnTo>
                  <a:lnTo>
                    <a:pt x="652" y="1049"/>
                  </a:lnTo>
                  <a:lnTo>
                    <a:pt x="624" y="1134"/>
                  </a:lnTo>
                  <a:lnTo>
                    <a:pt x="596" y="1134"/>
                  </a:lnTo>
                  <a:lnTo>
                    <a:pt x="567" y="116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274"/>
            <p:cNvSpPr>
              <a:spLocks/>
            </p:cNvSpPr>
            <p:nvPr/>
          </p:nvSpPr>
          <p:spPr bwMode="auto">
            <a:xfrm>
              <a:off x="4413" y="2955"/>
              <a:ext cx="1021" cy="737"/>
            </a:xfrm>
            <a:custGeom>
              <a:avLst/>
              <a:gdLst>
                <a:gd name="T0" fmla="*/ 624 w 1021"/>
                <a:gd name="T1" fmla="*/ 0 h 737"/>
                <a:gd name="T2" fmla="*/ 567 w 1021"/>
                <a:gd name="T3" fmla="*/ 28 h 737"/>
                <a:gd name="T4" fmla="*/ 482 w 1021"/>
                <a:gd name="T5" fmla="*/ 0 h 737"/>
                <a:gd name="T6" fmla="*/ 397 w 1021"/>
                <a:gd name="T7" fmla="*/ 28 h 737"/>
                <a:gd name="T8" fmla="*/ 312 w 1021"/>
                <a:gd name="T9" fmla="*/ 0 h 737"/>
                <a:gd name="T10" fmla="*/ 255 w 1021"/>
                <a:gd name="T11" fmla="*/ 28 h 737"/>
                <a:gd name="T12" fmla="*/ 284 w 1021"/>
                <a:gd name="T13" fmla="*/ 85 h 737"/>
                <a:gd name="T14" fmla="*/ 170 w 1021"/>
                <a:gd name="T15" fmla="*/ 198 h 737"/>
                <a:gd name="T16" fmla="*/ 199 w 1021"/>
                <a:gd name="T17" fmla="*/ 283 h 737"/>
                <a:gd name="T18" fmla="*/ 199 w 1021"/>
                <a:gd name="T19" fmla="*/ 368 h 737"/>
                <a:gd name="T20" fmla="*/ 114 w 1021"/>
                <a:gd name="T21" fmla="*/ 425 h 737"/>
                <a:gd name="T22" fmla="*/ 85 w 1021"/>
                <a:gd name="T23" fmla="*/ 397 h 737"/>
                <a:gd name="T24" fmla="*/ 57 w 1021"/>
                <a:gd name="T25" fmla="*/ 425 h 737"/>
                <a:gd name="T26" fmla="*/ 85 w 1021"/>
                <a:gd name="T27" fmla="*/ 453 h 737"/>
                <a:gd name="T28" fmla="*/ 28 w 1021"/>
                <a:gd name="T29" fmla="*/ 538 h 737"/>
                <a:gd name="T30" fmla="*/ 0 w 1021"/>
                <a:gd name="T31" fmla="*/ 623 h 737"/>
                <a:gd name="T32" fmla="*/ 28 w 1021"/>
                <a:gd name="T33" fmla="*/ 623 h 737"/>
                <a:gd name="T34" fmla="*/ 57 w 1021"/>
                <a:gd name="T35" fmla="*/ 623 h 737"/>
                <a:gd name="T36" fmla="*/ 57 w 1021"/>
                <a:gd name="T37" fmla="*/ 680 h 737"/>
                <a:gd name="T38" fmla="*/ 199 w 1021"/>
                <a:gd name="T39" fmla="*/ 737 h 737"/>
                <a:gd name="T40" fmla="*/ 312 w 1021"/>
                <a:gd name="T41" fmla="*/ 680 h 737"/>
                <a:gd name="T42" fmla="*/ 312 w 1021"/>
                <a:gd name="T43" fmla="*/ 623 h 737"/>
                <a:gd name="T44" fmla="*/ 397 w 1021"/>
                <a:gd name="T45" fmla="*/ 652 h 737"/>
                <a:gd name="T46" fmla="*/ 454 w 1021"/>
                <a:gd name="T47" fmla="*/ 737 h 737"/>
                <a:gd name="T48" fmla="*/ 539 w 1021"/>
                <a:gd name="T49" fmla="*/ 737 h 737"/>
                <a:gd name="T50" fmla="*/ 595 w 1021"/>
                <a:gd name="T51" fmla="*/ 680 h 737"/>
                <a:gd name="T52" fmla="*/ 652 w 1021"/>
                <a:gd name="T53" fmla="*/ 708 h 737"/>
                <a:gd name="T54" fmla="*/ 737 w 1021"/>
                <a:gd name="T55" fmla="*/ 652 h 737"/>
                <a:gd name="T56" fmla="*/ 794 w 1021"/>
                <a:gd name="T57" fmla="*/ 708 h 737"/>
                <a:gd name="T58" fmla="*/ 851 w 1021"/>
                <a:gd name="T59" fmla="*/ 680 h 737"/>
                <a:gd name="T60" fmla="*/ 822 w 1021"/>
                <a:gd name="T61" fmla="*/ 652 h 737"/>
                <a:gd name="T62" fmla="*/ 879 w 1021"/>
                <a:gd name="T63" fmla="*/ 623 h 737"/>
                <a:gd name="T64" fmla="*/ 851 w 1021"/>
                <a:gd name="T65" fmla="*/ 567 h 737"/>
                <a:gd name="T66" fmla="*/ 879 w 1021"/>
                <a:gd name="T67" fmla="*/ 453 h 737"/>
                <a:gd name="T68" fmla="*/ 992 w 1021"/>
                <a:gd name="T69" fmla="*/ 397 h 737"/>
                <a:gd name="T70" fmla="*/ 1021 w 1021"/>
                <a:gd name="T71" fmla="*/ 312 h 737"/>
                <a:gd name="T72" fmla="*/ 992 w 1021"/>
                <a:gd name="T73" fmla="*/ 198 h 737"/>
                <a:gd name="T74" fmla="*/ 936 w 1021"/>
                <a:gd name="T75" fmla="*/ 141 h 737"/>
                <a:gd name="T76" fmla="*/ 907 w 1021"/>
                <a:gd name="T77" fmla="*/ 198 h 737"/>
                <a:gd name="T78" fmla="*/ 879 w 1021"/>
                <a:gd name="T79" fmla="*/ 141 h 737"/>
                <a:gd name="T80" fmla="*/ 794 w 1021"/>
                <a:gd name="T81" fmla="*/ 170 h 737"/>
                <a:gd name="T82" fmla="*/ 737 w 1021"/>
                <a:gd name="T83" fmla="*/ 170 h 737"/>
                <a:gd name="T84" fmla="*/ 709 w 1021"/>
                <a:gd name="T85" fmla="*/ 113 h 737"/>
                <a:gd name="T86" fmla="*/ 737 w 1021"/>
                <a:gd name="T87" fmla="*/ 56 h 737"/>
                <a:gd name="T88" fmla="*/ 681 w 1021"/>
                <a:gd name="T89" fmla="*/ 0 h 737"/>
                <a:gd name="T90" fmla="*/ 624 w 1021"/>
                <a:gd name="T9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737">
                  <a:moveTo>
                    <a:pt x="624" y="0"/>
                  </a:moveTo>
                  <a:lnTo>
                    <a:pt x="567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84" y="85"/>
                  </a:lnTo>
                  <a:lnTo>
                    <a:pt x="170" y="198"/>
                  </a:lnTo>
                  <a:lnTo>
                    <a:pt x="199" y="283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85" y="453"/>
                  </a:lnTo>
                  <a:lnTo>
                    <a:pt x="28" y="538"/>
                  </a:lnTo>
                  <a:lnTo>
                    <a:pt x="0" y="623"/>
                  </a:lnTo>
                  <a:lnTo>
                    <a:pt x="28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99" y="737"/>
                  </a:lnTo>
                  <a:lnTo>
                    <a:pt x="312" y="680"/>
                  </a:lnTo>
                  <a:lnTo>
                    <a:pt x="312" y="623"/>
                  </a:lnTo>
                  <a:lnTo>
                    <a:pt x="397" y="652"/>
                  </a:lnTo>
                  <a:lnTo>
                    <a:pt x="454" y="737"/>
                  </a:lnTo>
                  <a:lnTo>
                    <a:pt x="539" y="737"/>
                  </a:lnTo>
                  <a:lnTo>
                    <a:pt x="595" y="680"/>
                  </a:lnTo>
                  <a:lnTo>
                    <a:pt x="652" y="708"/>
                  </a:lnTo>
                  <a:lnTo>
                    <a:pt x="737" y="652"/>
                  </a:lnTo>
                  <a:lnTo>
                    <a:pt x="794" y="708"/>
                  </a:lnTo>
                  <a:lnTo>
                    <a:pt x="851" y="680"/>
                  </a:lnTo>
                  <a:lnTo>
                    <a:pt x="822" y="652"/>
                  </a:lnTo>
                  <a:lnTo>
                    <a:pt x="879" y="623"/>
                  </a:lnTo>
                  <a:lnTo>
                    <a:pt x="851" y="567"/>
                  </a:lnTo>
                  <a:lnTo>
                    <a:pt x="879" y="453"/>
                  </a:lnTo>
                  <a:lnTo>
                    <a:pt x="992" y="397"/>
                  </a:lnTo>
                  <a:lnTo>
                    <a:pt x="1021" y="312"/>
                  </a:lnTo>
                  <a:lnTo>
                    <a:pt x="992" y="198"/>
                  </a:lnTo>
                  <a:lnTo>
                    <a:pt x="936" y="141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09" y="113"/>
                  </a:lnTo>
                  <a:lnTo>
                    <a:pt x="737" y="56"/>
                  </a:lnTo>
                  <a:lnTo>
                    <a:pt x="681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75"/>
            <p:cNvSpPr>
              <a:spLocks/>
            </p:cNvSpPr>
            <p:nvPr/>
          </p:nvSpPr>
          <p:spPr bwMode="auto">
            <a:xfrm>
              <a:off x="3364" y="1849"/>
              <a:ext cx="1219" cy="1474"/>
            </a:xfrm>
            <a:custGeom>
              <a:avLst/>
              <a:gdLst>
                <a:gd name="T0" fmla="*/ 0 w 1219"/>
                <a:gd name="T1" fmla="*/ 992 h 1474"/>
                <a:gd name="T2" fmla="*/ 29 w 1219"/>
                <a:gd name="T3" fmla="*/ 1106 h 1474"/>
                <a:gd name="T4" fmla="*/ 29 w 1219"/>
                <a:gd name="T5" fmla="*/ 1191 h 1474"/>
                <a:gd name="T6" fmla="*/ 227 w 1219"/>
                <a:gd name="T7" fmla="*/ 1304 h 1474"/>
                <a:gd name="T8" fmla="*/ 227 w 1219"/>
                <a:gd name="T9" fmla="*/ 1247 h 1474"/>
                <a:gd name="T10" fmla="*/ 284 w 1219"/>
                <a:gd name="T11" fmla="*/ 1247 h 1474"/>
                <a:gd name="T12" fmla="*/ 312 w 1219"/>
                <a:gd name="T13" fmla="*/ 1333 h 1474"/>
                <a:gd name="T14" fmla="*/ 312 w 1219"/>
                <a:gd name="T15" fmla="*/ 1418 h 1474"/>
                <a:gd name="T16" fmla="*/ 397 w 1219"/>
                <a:gd name="T17" fmla="*/ 1446 h 1474"/>
                <a:gd name="T18" fmla="*/ 397 w 1219"/>
                <a:gd name="T19" fmla="*/ 1474 h 1474"/>
                <a:gd name="T20" fmla="*/ 425 w 1219"/>
                <a:gd name="T21" fmla="*/ 1474 h 1474"/>
                <a:gd name="T22" fmla="*/ 482 w 1219"/>
                <a:gd name="T23" fmla="*/ 1418 h 1474"/>
                <a:gd name="T24" fmla="*/ 567 w 1219"/>
                <a:gd name="T25" fmla="*/ 1446 h 1474"/>
                <a:gd name="T26" fmla="*/ 567 w 1219"/>
                <a:gd name="T27" fmla="*/ 1389 h 1474"/>
                <a:gd name="T28" fmla="*/ 596 w 1219"/>
                <a:gd name="T29" fmla="*/ 1389 h 1474"/>
                <a:gd name="T30" fmla="*/ 652 w 1219"/>
                <a:gd name="T31" fmla="*/ 1304 h 1474"/>
                <a:gd name="T32" fmla="*/ 624 w 1219"/>
                <a:gd name="T33" fmla="*/ 1219 h 1474"/>
                <a:gd name="T34" fmla="*/ 737 w 1219"/>
                <a:gd name="T35" fmla="*/ 1134 h 1474"/>
                <a:gd name="T36" fmla="*/ 709 w 1219"/>
                <a:gd name="T37" fmla="*/ 1049 h 1474"/>
                <a:gd name="T38" fmla="*/ 766 w 1219"/>
                <a:gd name="T39" fmla="*/ 964 h 1474"/>
                <a:gd name="T40" fmla="*/ 822 w 1219"/>
                <a:gd name="T41" fmla="*/ 964 h 1474"/>
                <a:gd name="T42" fmla="*/ 794 w 1219"/>
                <a:gd name="T43" fmla="*/ 907 h 1474"/>
                <a:gd name="T44" fmla="*/ 907 w 1219"/>
                <a:gd name="T45" fmla="*/ 907 h 1474"/>
                <a:gd name="T46" fmla="*/ 879 w 1219"/>
                <a:gd name="T47" fmla="*/ 822 h 1474"/>
                <a:gd name="T48" fmla="*/ 992 w 1219"/>
                <a:gd name="T49" fmla="*/ 822 h 1474"/>
                <a:gd name="T50" fmla="*/ 992 w 1219"/>
                <a:gd name="T51" fmla="*/ 766 h 1474"/>
                <a:gd name="T52" fmla="*/ 964 w 1219"/>
                <a:gd name="T53" fmla="*/ 737 h 1474"/>
                <a:gd name="T54" fmla="*/ 992 w 1219"/>
                <a:gd name="T55" fmla="*/ 709 h 1474"/>
                <a:gd name="T56" fmla="*/ 964 w 1219"/>
                <a:gd name="T57" fmla="*/ 680 h 1474"/>
                <a:gd name="T58" fmla="*/ 1049 w 1219"/>
                <a:gd name="T59" fmla="*/ 624 h 1474"/>
                <a:gd name="T60" fmla="*/ 1049 w 1219"/>
                <a:gd name="T61" fmla="*/ 595 h 1474"/>
                <a:gd name="T62" fmla="*/ 1021 w 1219"/>
                <a:gd name="T63" fmla="*/ 539 h 1474"/>
                <a:gd name="T64" fmla="*/ 1021 w 1219"/>
                <a:gd name="T65" fmla="*/ 482 h 1474"/>
                <a:gd name="T66" fmla="*/ 1077 w 1219"/>
                <a:gd name="T67" fmla="*/ 482 h 1474"/>
                <a:gd name="T68" fmla="*/ 1077 w 1219"/>
                <a:gd name="T69" fmla="*/ 397 h 1474"/>
                <a:gd name="T70" fmla="*/ 1219 w 1219"/>
                <a:gd name="T71" fmla="*/ 340 h 1474"/>
                <a:gd name="T72" fmla="*/ 1134 w 1219"/>
                <a:gd name="T73" fmla="*/ 227 h 1474"/>
                <a:gd name="T74" fmla="*/ 1106 w 1219"/>
                <a:gd name="T75" fmla="*/ 85 h 1474"/>
                <a:gd name="T76" fmla="*/ 1077 w 1219"/>
                <a:gd name="T77" fmla="*/ 0 h 1474"/>
                <a:gd name="T78" fmla="*/ 794 w 1219"/>
                <a:gd name="T79" fmla="*/ 57 h 1474"/>
                <a:gd name="T80" fmla="*/ 737 w 1219"/>
                <a:gd name="T81" fmla="*/ 142 h 1474"/>
                <a:gd name="T82" fmla="*/ 510 w 1219"/>
                <a:gd name="T83" fmla="*/ 199 h 1474"/>
                <a:gd name="T84" fmla="*/ 624 w 1219"/>
                <a:gd name="T85" fmla="*/ 255 h 1474"/>
                <a:gd name="T86" fmla="*/ 567 w 1219"/>
                <a:gd name="T87" fmla="*/ 284 h 1474"/>
                <a:gd name="T88" fmla="*/ 454 w 1219"/>
                <a:gd name="T89" fmla="*/ 312 h 1474"/>
                <a:gd name="T90" fmla="*/ 454 w 1219"/>
                <a:gd name="T91" fmla="*/ 255 h 1474"/>
                <a:gd name="T92" fmla="*/ 340 w 1219"/>
                <a:gd name="T93" fmla="*/ 255 h 1474"/>
                <a:gd name="T94" fmla="*/ 170 w 1219"/>
                <a:gd name="T95" fmla="*/ 340 h 1474"/>
                <a:gd name="T96" fmla="*/ 142 w 1219"/>
                <a:gd name="T97" fmla="*/ 425 h 1474"/>
                <a:gd name="T98" fmla="*/ 255 w 1219"/>
                <a:gd name="T99" fmla="*/ 425 h 1474"/>
                <a:gd name="T100" fmla="*/ 369 w 1219"/>
                <a:gd name="T101" fmla="*/ 510 h 1474"/>
                <a:gd name="T102" fmla="*/ 312 w 1219"/>
                <a:gd name="T103" fmla="*/ 737 h 1474"/>
                <a:gd name="T104" fmla="*/ 199 w 1219"/>
                <a:gd name="T105" fmla="*/ 936 h 1474"/>
                <a:gd name="T106" fmla="*/ 0 w 1219"/>
                <a:gd name="T107" fmla="*/ 99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9" h="1474">
                  <a:moveTo>
                    <a:pt x="0" y="992"/>
                  </a:moveTo>
                  <a:lnTo>
                    <a:pt x="29" y="1106"/>
                  </a:lnTo>
                  <a:lnTo>
                    <a:pt x="29" y="1191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312" y="1333"/>
                  </a:lnTo>
                  <a:lnTo>
                    <a:pt x="312" y="1418"/>
                  </a:lnTo>
                  <a:lnTo>
                    <a:pt x="397" y="1446"/>
                  </a:lnTo>
                  <a:lnTo>
                    <a:pt x="397" y="1474"/>
                  </a:lnTo>
                  <a:lnTo>
                    <a:pt x="425" y="1474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567" y="1389"/>
                  </a:lnTo>
                  <a:lnTo>
                    <a:pt x="596" y="1389"/>
                  </a:lnTo>
                  <a:lnTo>
                    <a:pt x="652" y="1304"/>
                  </a:lnTo>
                  <a:lnTo>
                    <a:pt x="624" y="1219"/>
                  </a:lnTo>
                  <a:lnTo>
                    <a:pt x="737" y="1134"/>
                  </a:lnTo>
                  <a:lnTo>
                    <a:pt x="709" y="1049"/>
                  </a:lnTo>
                  <a:lnTo>
                    <a:pt x="766" y="964"/>
                  </a:lnTo>
                  <a:lnTo>
                    <a:pt x="822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879" y="822"/>
                  </a:lnTo>
                  <a:lnTo>
                    <a:pt x="992" y="822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92" y="709"/>
                  </a:lnTo>
                  <a:lnTo>
                    <a:pt x="964" y="680"/>
                  </a:lnTo>
                  <a:lnTo>
                    <a:pt x="1049" y="624"/>
                  </a:lnTo>
                  <a:lnTo>
                    <a:pt x="1049" y="595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1077" y="482"/>
                  </a:lnTo>
                  <a:lnTo>
                    <a:pt x="1077" y="397"/>
                  </a:lnTo>
                  <a:lnTo>
                    <a:pt x="1219" y="340"/>
                  </a:lnTo>
                  <a:lnTo>
                    <a:pt x="1134" y="227"/>
                  </a:lnTo>
                  <a:lnTo>
                    <a:pt x="1106" y="85"/>
                  </a:lnTo>
                  <a:lnTo>
                    <a:pt x="1077" y="0"/>
                  </a:lnTo>
                  <a:lnTo>
                    <a:pt x="794" y="57"/>
                  </a:lnTo>
                  <a:lnTo>
                    <a:pt x="737" y="142"/>
                  </a:lnTo>
                  <a:lnTo>
                    <a:pt x="510" y="199"/>
                  </a:lnTo>
                  <a:lnTo>
                    <a:pt x="624" y="255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454" y="255"/>
                  </a:lnTo>
                  <a:lnTo>
                    <a:pt x="340" y="255"/>
                  </a:lnTo>
                  <a:lnTo>
                    <a:pt x="170" y="340"/>
                  </a:lnTo>
                  <a:lnTo>
                    <a:pt x="142" y="425"/>
                  </a:lnTo>
                  <a:lnTo>
                    <a:pt x="255" y="425"/>
                  </a:lnTo>
                  <a:lnTo>
                    <a:pt x="369" y="510"/>
                  </a:lnTo>
                  <a:lnTo>
                    <a:pt x="312" y="737"/>
                  </a:lnTo>
                  <a:lnTo>
                    <a:pt x="199" y="936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276"/>
            <p:cNvSpPr>
              <a:spLocks/>
            </p:cNvSpPr>
            <p:nvPr/>
          </p:nvSpPr>
          <p:spPr bwMode="auto">
            <a:xfrm>
              <a:off x="4980" y="2104"/>
              <a:ext cx="879" cy="1021"/>
            </a:xfrm>
            <a:custGeom>
              <a:avLst/>
              <a:gdLst>
                <a:gd name="T0" fmla="*/ 312 w 879"/>
                <a:gd name="T1" fmla="*/ 992 h 1021"/>
                <a:gd name="T2" fmla="*/ 227 w 879"/>
                <a:gd name="T3" fmla="*/ 1021 h 1021"/>
                <a:gd name="T4" fmla="*/ 170 w 879"/>
                <a:gd name="T5" fmla="*/ 1021 h 1021"/>
                <a:gd name="T6" fmla="*/ 142 w 879"/>
                <a:gd name="T7" fmla="*/ 964 h 1021"/>
                <a:gd name="T8" fmla="*/ 170 w 879"/>
                <a:gd name="T9" fmla="*/ 907 h 1021"/>
                <a:gd name="T10" fmla="*/ 114 w 879"/>
                <a:gd name="T11" fmla="*/ 851 h 1021"/>
                <a:gd name="T12" fmla="*/ 57 w 879"/>
                <a:gd name="T13" fmla="*/ 851 h 1021"/>
                <a:gd name="T14" fmla="*/ 28 w 879"/>
                <a:gd name="T15" fmla="*/ 681 h 1021"/>
                <a:gd name="T16" fmla="*/ 28 w 879"/>
                <a:gd name="T17" fmla="*/ 652 h 1021"/>
                <a:gd name="T18" fmla="*/ 0 w 879"/>
                <a:gd name="T19" fmla="*/ 596 h 1021"/>
                <a:gd name="T20" fmla="*/ 28 w 879"/>
                <a:gd name="T21" fmla="*/ 539 h 1021"/>
                <a:gd name="T22" fmla="*/ 114 w 879"/>
                <a:gd name="T23" fmla="*/ 454 h 1021"/>
                <a:gd name="T24" fmla="*/ 142 w 879"/>
                <a:gd name="T25" fmla="*/ 397 h 1021"/>
                <a:gd name="T26" fmla="*/ 227 w 879"/>
                <a:gd name="T27" fmla="*/ 397 h 1021"/>
                <a:gd name="T28" fmla="*/ 284 w 879"/>
                <a:gd name="T29" fmla="*/ 312 h 1021"/>
                <a:gd name="T30" fmla="*/ 369 w 879"/>
                <a:gd name="T31" fmla="*/ 284 h 1021"/>
                <a:gd name="T32" fmla="*/ 397 w 879"/>
                <a:gd name="T33" fmla="*/ 227 h 1021"/>
                <a:gd name="T34" fmla="*/ 425 w 879"/>
                <a:gd name="T35" fmla="*/ 114 h 1021"/>
                <a:gd name="T36" fmla="*/ 425 w 879"/>
                <a:gd name="T37" fmla="*/ 85 h 1021"/>
                <a:gd name="T38" fmla="*/ 539 w 879"/>
                <a:gd name="T39" fmla="*/ 0 h 1021"/>
                <a:gd name="T40" fmla="*/ 652 w 879"/>
                <a:gd name="T41" fmla="*/ 57 h 1021"/>
                <a:gd name="T42" fmla="*/ 766 w 879"/>
                <a:gd name="T43" fmla="*/ 85 h 1021"/>
                <a:gd name="T44" fmla="*/ 879 w 879"/>
                <a:gd name="T45" fmla="*/ 170 h 1021"/>
                <a:gd name="T46" fmla="*/ 851 w 879"/>
                <a:gd name="T47" fmla="*/ 255 h 1021"/>
                <a:gd name="T48" fmla="*/ 879 w 879"/>
                <a:gd name="T49" fmla="*/ 312 h 1021"/>
                <a:gd name="T50" fmla="*/ 851 w 879"/>
                <a:gd name="T51" fmla="*/ 397 h 1021"/>
                <a:gd name="T52" fmla="*/ 822 w 879"/>
                <a:gd name="T53" fmla="*/ 397 h 1021"/>
                <a:gd name="T54" fmla="*/ 794 w 879"/>
                <a:gd name="T55" fmla="*/ 482 h 1021"/>
                <a:gd name="T56" fmla="*/ 822 w 879"/>
                <a:gd name="T57" fmla="*/ 539 h 1021"/>
                <a:gd name="T58" fmla="*/ 794 w 879"/>
                <a:gd name="T59" fmla="*/ 567 h 1021"/>
                <a:gd name="T60" fmla="*/ 822 w 879"/>
                <a:gd name="T61" fmla="*/ 624 h 1021"/>
                <a:gd name="T62" fmla="*/ 822 w 879"/>
                <a:gd name="T63" fmla="*/ 681 h 1021"/>
                <a:gd name="T64" fmla="*/ 851 w 879"/>
                <a:gd name="T65" fmla="*/ 766 h 1021"/>
                <a:gd name="T66" fmla="*/ 794 w 879"/>
                <a:gd name="T67" fmla="*/ 822 h 1021"/>
                <a:gd name="T68" fmla="*/ 681 w 879"/>
                <a:gd name="T69" fmla="*/ 822 h 1021"/>
                <a:gd name="T70" fmla="*/ 454 w 879"/>
                <a:gd name="T71" fmla="*/ 907 h 1021"/>
                <a:gd name="T72" fmla="*/ 312 w 879"/>
                <a:gd name="T73" fmla="*/ 9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021">
                  <a:moveTo>
                    <a:pt x="312" y="992"/>
                  </a:moveTo>
                  <a:lnTo>
                    <a:pt x="227" y="1021"/>
                  </a:lnTo>
                  <a:lnTo>
                    <a:pt x="170" y="1021"/>
                  </a:lnTo>
                  <a:lnTo>
                    <a:pt x="142" y="964"/>
                  </a:lnTo>
                  <a:lnTo>
                    <a:pt x="170" y="907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28" y="681"/>
                  </a:lnTo>
                  <a:lnTo>
                    <a:pt x="28" y="652"/>
                  </a:lnTo>
                  <a:lnTo>
                    <a:pt x="0" y="596"/>
                  </a:lnTo>
                  <a:lnTo>
                    <a:pt x="28" y="539"/>
                  </a:lnTo>
                  <a:lnTo>
                    <a:pt x="114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84" y="312"/>
                  </a:lnTo>
                  <a:lnTo>
                    <a:pt x="369" y="284"/>
                  </a:lnTo>
                  <a:lnTo>
                    <a:pt x="397" y="227"/>
                  </a:lnTo>
                  <a:lnTo>
                    <a:pt x="425" y="114"/>
                  </a:lnTo>
                  <a:lnTo>
                    <a:pt x="425" y="85"/>
                  </a:lnTo>
                  <a:lnTo>
                    <a:pt x="539" y="0"/>
                  </a:lnTo>
                  <a:lnTo>
                    <a:pt x="652" y="57"/>
                  </a:lnTo>
                  <a:lnTo>
                    <a:pt x="766" y="85"/>
                  </a:lnTo>
                  <a:lnTo>
                    <a:pt x="879" y="170"/>
                  </a:lnTo>
                  <a:lnTo>
                    <a:pt x="851" y="255"/>
                  </a:lnTo>
                  <a:lnTo>
                    <a:pt x="879" y="312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82"/>
                  </a:lnTo>
                  <a:lnTo>
                    <a:pt x="822" y="539"/>
                  </a:lnTo>
                  <a:lnTo>
                    <a:pt x="794" y="567"/>
                  </a:lnTo>
                  <a:lnTo>
                    <a:pt x="822" y="624"/>
                  </a:lnTo>
                  <a:lnTo>
                    <a:pt x="822" y="681"/>
                  </a:lnTo>
                  <a:lnTo>
                    <a:pt x="851" y="766"/>
                  </a:lnTo>
                  <a:lnTo>
                    <a:pt x="794" y="822"/>
                  </a:lnTo>
                  <a:lnTo>
                    <a:pt x="681" y="822"/>
                  </a:lnTo>
                  <a:lnTo>
                    <a:pt x="454" y="907"/>
                  </a:lnTo>
                  <a:lnTo>
                    <a:pt x="312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277"/>
            <p:cNvSpPr>
              <a:spLocks/>
            </p:cNvSpPr>
            <p:nvPr/>
          </p:nvSpPr>
          <p:spPr bwMode="auto">
            <a:xfrm>
              <a:off x="4385" y="1481"/>
              <a:ext cx="1502" cy="1162"/>
            </a:xfrm>
            <a:custGeom>
              <a:avLst/>
              <a:gdLst>
                <a:gd name="T0" fmla="*/ 1020 w 1502"/>
                <a:gd name="T1" fmla="*/ 708 h 1162"/>
                <a:gd name="T2" fmla="*/ 1020 w 1502"/>
                <a:gd name="T3" fmla="*/ 765 h 1162"/>
                <a:gd name="T4" fmla="*/ 964 w 1502"/>
                <a:gd name="T5" fmla="*/ 907 h 1162"/>
                <a:gd name="T6" fmla="*/ 879 w 1502"/>
                <a:gd name="T7" fmla="*/ 935 h 1162"/>
                <a:gd name="T8" fmla="*/ 822 w 1502"/>
                <a:gd name="T9" fmla="*/ 1020 h 1162"/>
                <a:gd name="T10" fmla="*/ 737 w 1502"/>
                <a:gd name="T11" fmla="*/ 1020 h 1162"/>
                <a:gd name="T12" fmla="*/ 709 w 1502"/>
                <a:gd name="T13" fmla="*/ 1077 h 1162"/>
                <a:gd name="T14" fmla="*/ 623 w 1502"/>
                <a:gd name="T15" fmla="*/ 1162 h 1162"/>
                <a:gd name="T16" fmla="*/ 567 w 1502"/>
                <a:gd name="T17" fmla="*/ 1048 h 1162"/>
                <a:gd name="T18" fmla="*/ 595 w 1502"/>
                <a:gd name="T19" fmla="*/ 963 h 1162"/>
                <a:gd name="T20" fmla="*/ 453 w 1502"/>
                <a:gd name="T21" fmla="*/ 963 h 1162"/>
                <a:gd name="T22" fmla="*/ 397 w 1502"/>
                <a:gd name="T23" fmla="*/ 992 h 1162"/>
                <a:gd name="T24" fmla="*/ 255 w 1502"/>
                <a:gd name="T25" fmla="*/ 963 h 1162"/>
                <a:gd name="T26" fmla="*/ 28 w 1502"/>
                <a:gd name="T27" fmla="*/ 963 h 1162"/>
                <a:gd name="T28" fmla="*/ 0 w 1502"/>
                <a:gd name="T29" fmla="*/ 907 h 1162"/>
                <a:gd name="T30" fmla="*/ 0 w 1502"/>
                <a:gd name="T31" fmla="*/ 850 h 1162"/>
                <a:gd name="T32" fmla="*/ 56 w 1502"/>
                <a:gd name="T33" fmla="*/ 850 h 1162"/>
                <a:gd name="T34" fmla="*/ 56 w 1502"/>
                <a:gd name="T35" fmla="*/ 765 h 1162"/>
                <a:gd name="T36" fmla="*/ 198 w 1502"/>
                <a:gd name="T37" fmla="*/ 708 h 1162"/>
                <a:gd name="T38" fmla="*/ 113 w 1502"/>
                <a:gd name="T39" fmla="*/ 595 h 1162"/>
                <a:gd name="T40" fmla="*/ 85 w 1502"/>
                <a:gd name="T41" fmla="*/ 453 h 1162"/>
                <a:gd name="T42" fmla="*/ 56 w 1502"/>
                <a:gd name="T43" fmla="*/ 368 h 1162"/>
                <a:gd name="T44" fmla="*/ 198 w 1502"/>
                <a:gd name="T45" fmla="*/ 368 h 1162"/>
                <a:gd name="T46" fmla="*/ 283 w 1502"/>
                <a:gd name="T47" fmla="*/ 396 h 1162"/>
                <a:gd name="T48" fmla="*/ 312 w 1502"/>
                <a:gd name="T49" fmla="*/ 340 h 1162"/>
                <a:gd name="T50" fmla="*/ 283 w 1502"/>
                <a:gd name="T51" fmla="*/ 311 h 1162"/>
                <a:gd name="T52" fmla="*/ 283 w 1502"/>
                <a:gd name="T53" fmla="*/ 255 h 1162"/>
                <a:gd name="T54" fmla="*/ 312 w 1502"/>
                <a:gd name="T55" fmla="*/ 255 h 1162"/>
                <a:gd name="T56" fmla="*/ 482 w 1502"/>
                <a:gd name="T57" fmla="*/ 283 h 1162"/>
                <a:gd name="T58" fmla="*/ 482 w 1502"/>
                <a:gd name="T59" fmla="*/ 198 h 1162"/>
                <a:gd name="T60" fmla="*/ 567 w 1502"/>
                <a:gd name="T61" fmla="*/ 226 h 1162"/>
                <a:gd name="T62" fmla="*/ 595 w 1502"/>
                <a:gd name="T63" fmla="*/ 170 h 1162"/>
                <a:gd name="T64" fmla="*/ 538 w 1502"/>
                <a:gd name="T65" fmla="*/ 141 h 1162"/>
                <a:gd name="T66" fmla="*/ 595 w 1502"/>
                <a:gd name="T67" fmla="*/ 85 h 1162"/>
                <a:gd name="T68" fmla="*/ 737 w 1502"/>
                <a:gd name="T69" fmla="*/ 113 h 1162"/>
                <a:gd name="T70" fmla="*/ 652 w 1502"/>
                <a:gd name="T71" fmla="*/ 28 h 1162"/>
                <a:gd name="T72" fmla="*/ 737 w 1502"/>
                <a:gd name="T73" fmla="*/ 0 h 1162"/>
                <a:gd name="T74" fmla="*/ 850 w 1502"/>
                <a:gd name="T75" fmla="*/ 141 h 1162"/>
                <a:gd name="T76" fmla="*/ 850 w 1502"/>
                <a:gd name="T77" fmla="*/ 170 h 1162"/>
                <a:gd name="T78" fmla="*/ 907 w 1502"/>
                <a:gd name="T79" fmla="*/ 170 h 1162"/>
                <a:gd name="T80" fmla="*/ 907 w 1502"/>
                <a:gd name="T81" fmla="*/ 141 h 1162"/>
                <a:gd name="T82" fmla="*/ 992 w 1502"/>
                <a:gd name="T83" fmla="*/ 170 h 1162"/>
                <a:gd name="T84" fmla="*/ 1020 w 1502"/>
                <a:gd name="T85" fmla="*/ 170 h 1162"/>
                <a:gd name="T86" fmla="*/ 992 w 1502"/>
                <a:gd name="T87" fmla="*/ 85 h 1162"/>
                <a:gd name="T88" fmla="*/ 1105 w 1502"/>
                <a:gd name="T89" fmla="*/ 170 h 1162"/>
                <a:gd name="T90" fmla="*/ 1134 w 1502"/>
                <a:gd name="T91" fmla="*/ 113 h 1162"/>
                <a:gd name="T92" fmla="*/ 1190 w 1502"/>
                <a:gd name="T93" fmla="*/ 113 h 1162"/>
                <a:gd name="T94" fmla="*/ 1162 w 1502"/>
                <a:gd name="T95" fmla="*/ 170 h 1162"/>
                <a:gd name="T96" fmla="*/ 1276 w 1502"/>
                <a:gd name="T97" fmla="*/ 113 h 1162"/>
                <a:gd name="T98" fmla="*/ 1502 w 1502"/>
                <a:gd name="T99" fmla="*/ 170 h 1162"/>
                <a:gd name="T100" fmla="*/ 1417 w 1502"/>
                <a:gd name="T101" fmla="*/ 226 h 1162"/>
                <a:gd name="T102" fmla="*/ 1134 w 1502"/>
                <a:gd name="T103" fmla="*/ 255 h 1162"/>
                <a:gd name="T104" fmla="*/ 1049 w 1502"/>
                <a:gd name="T105" fmla="*/ 340 h 1162"/>
                <a:gd name="T106" fmla="*/ 992 w 1502"/>
                <a:gd name="T107" fmla="*/ 311 h 1162"/>
                <a:gd name="T108" fmla="*/ 907 w 1502"/>
                <a:gd name="T109" fmla="*/ 311 h 1162"/>
                <a:gd name="T110" fmla="*/ 850 w 1502"/>
                <a:gd name="T111" fmla="*/ 396 h 1162"/>
                <a:gd name="T112" fmla="*/ 879 w 1502"/>
                <a:gd name="T113" fmla="*/ 510 h 1162"/>
                <a:gd name="T114" fmla="*/ 907 w 1502"/>
                <a:gd name="T115" fmla="*/ 538 h 1162"/>
                <a:gd name="T116" fmla="*/ 822 w 1502"/>
                <a:gd name="T117" fmla="*/ 623 h 1162"/>
                <a:gd name="T118" fmla="*/ 964 w 1502"/>
                <a:gd name="T119" fmla="*/ 680 h 1162"/>
                <a:gd name="T120" fmla="*/ 1020 w 1502"/>
                <a:gd name="T121" fmla="*/ 70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2" h="1162">
                  <a:moveTo>
                    <a:pt x="1020" y="708"/>
                  </a:moveTo>
                  <a:lnTo>
                    <a:pt x="1020" y="765"/>
                  </a:lnTo>
                  <a:lnTo>
                    <a:pt x="964" y="907"/>
                  </a:lnTo>
                  <a:lnTo>
                    <a:pt x="879" y="935"/>
                  </a:lnTo>
                  <a:lnTo>
                    <a:pt x="822" y="1020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623" y="1162"/>
                  </a:lnTo>
                  <a:lnTo>
                    <a:pt x="567" y="1048"/>
                  </a:lnTo>
                  <a:lnTo>
                    <a:pt x="595" y="963"/>
                  </a:lnTo>
                  <a:lnTo>
                    <a:pt x="453" y="963"/>
                  </a:lnTo>
                  <a:lnTo>
                    <a:pt x="397" y="992"/>
                  </a:lnTo>
                  <a:lnTo>
                    <a:pt x="255" y="963"/>
                  </a:lnTo>
                  <a:lnTo>
                    <a:pt x="28" y="963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65"/>
                  </a:lnTo>
                  <a:lnTo>
                    <a:pt x="198" y="708"/>
                  </a:lnTo>
                  <a:lnTo>
                    <a:pt x="113" y="595"/>
                  </a:lnTo>
                  <a:lnTo>
                    <a:pt x="85" y="453"/>
                  </a:lnTo>
                  <a:lnTo>
                    <a:pt x="56" y="368"/>
                  </a:lnTo>
                  <a:lnTo>
                    <a:pt x="198" y="368"/>
                  </a:lnTo>
                  <a:lnTo>
                    <a:pt x="283" y="396"/>
                  </a:lnTo>
                  <a:lnTo>
                    <a:pt x="312" y="340"/>
                  </a:lnTo>
                  <a:lnTo>
                    <a:pt x="283" y="311"/>
                  </a:lnTo>
                  <a:lnTo>
                    <a:pt x="283" y="255"/>
                  </a:lnTo>
                  <a:lnTo>
                    <a:pt x="312" y="255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67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95" y="85"/>
                  </a:lnTo>
                  <a:lnTo>
                    <a:pt x="737" y="113"/>
                  </a:lnTo>
                  <a:lnTo>
                    <a:pt x="652" y="28"/>
                  </a:lnTo>
                  <a:lnTo>
                    <a:pt x="737" y="0"/>
                  </a:lnTo>
                  <a:lnTo>
                    <a:pt x="850" y="141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41"/>
                  </a:lnTo>
                  <a:lnTo>
                    <a:pt x="992" y="170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1105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62" y="170"/>
                  </a:lnTo>
                  <a:lnTo>
                    <a:pt x="1276" y="113"/>
                  </a:lnTo>
                  <a:lnTo>
                    <a:pt x="1502" y="170"/>
                  </a:lnTo>
                  <a:lnTo>
                    <a:pt x="1417" y="226"/>
                  </a:lnTo>
                  <a:lnTo>
                    <a:pt x="1134" y="255"/>
                  </a:lnTo>
                  <a:lnTo>
                    <a:pt x="1049" y="340"/>
                  </a:lnTo>
                  <a:lnTo>
                    <a:pt x="992" y="311"/>
                  </a:lnTo>
                  <a:lnTo>
                    <a:pt x="907" y="311"/>
                  </a:lnTo>
                  <a:lnTo>
                    <a:pt x="850" y="396"/>
                  </a:lnTo>
                  <a:lnTo>
                    <a:pt x="879" y="510"/>
                  </a:lnTo>
                  <a:lnTo>
                    <a:pt x="907" y="538"/>
                  </a:lnTo>
                  <a:lnTo>
                    <a:pt x="822" y="623"/>
                  </a:lnTo>
                  <a:lnTo>
                    <a:pt x="964" y="680"/>
                  </a:lnTo>
                  <a:lnTo>
                    <a:pt x="1020" y="7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279"/>
            <p:cNvSpPr>
              <a:spLocks/>
            </p:cNvSpPr>
            <p:nvPr/>
          </p:nvSpPr>
          <p:spPr bwMode="auto">
            <a:xfrm>
              <a:off x="898" y="1622"/>
              <a:ext cx="709" cy="794"/>
            </a:xfrm>
            <a:custGeom>
              <a:avLst/>
              <a:gdLst>
                <a:gd name="T0" fmla="*/ 28 w 709"/>
                <a:gd name="T1" fmla="*/ 284 h 794"/>
                <a:gd name="T2" fmla="*/ 28 w 709"/>
                <a:gd name="T3" fmla="*/ 454 h 794"/>
                <a:gd name="T4" fmla="*/ 0 w 709"/>
                <a:gd name="T5" fmla="*/ 567 h 794"/>
                <a:gd name="T6" fmla="*/ 113 w 709"/>
                <a:gd name="T7" fmla="*/ 596 h 794"/>
                <a:gd name="T8" fmla="*/ 170 w 709"/>
                <a:gd name="T9" fmla="*/ 709 h 794"/>
                <a:gd name="T10" fmla="*/ 227 w 709"/>
                <a:gd name="T11" fmla="*/ 681 h 794"/>
                <a:gd name="T12" fmla="*/ 227 w 709"/>
                <a:gd name="T13" fmla="*/ 737 h 794"/>
                <a:gd name="T14" fmla="*/ 283 w 709"/>
                <a:gd name="T15" fmla="*/ 794 h 794"/>
                <a:gd name="T16" fmla="*/ 340 w 709"/>
                <a:gd name="T17" fmla="*/ 737 h 794"/>
                <a:gd name="T18" fmla="*/ 567 w 709"/>
                <a:gd name="T19" fmla="*/ 794 h 794"/>
                <a:gd name="T20" fmla="*/ 538 w 709"/>
                <a:gd name="T21" fmla="*/ 624 h 794"/>
                <a:gd name="T22" fmla="*/ 623 w 709"/>
                <a:gd name="T23" fmla="*/ 652 h 794"/>
                <a:gd name="T24" fmla="*/ 680 w 709"/>
                <a:gd name="T25" fmla="*/ 567 h 794"/>
                <a:gd name="T26" fmla="*/ 709 w 709"/>
                <a:gd name="T27" fmla="*/ 340 h 794"/>
                <a:gd name="T28" fmla="*/ 623 w 709"/>
                <a:gd name="T29" fmla="*/ 199 h 794"/>
                <a:gd name="T30" fmla="*/ 567 w 709"/>
                <a:gd name="T31" fmla="*/ 142 h 794"/>
                <a:gd name="T32" fmla="*/ 510 w 709"/>
                <a:gd name="T33" fmla="*/ 142 h 794"/>
                <a:gd name="T34" fmla="*/ 482 w 709"/>
                <a:gd name="T35" fmla="*/ 85 h 794"/>
                <a:gd name="T36" fmla="*/ 453 w 709"/>
                <a:gd name="T37" fmla="*/ 85 h 794"/>
                <a:gd name="T38" fmla="*/ 397 w 709"/>
                <a:gd name="T39" fmla="*/ 57 h 794"/>
                <a:gd name="T40" fmla="*/ 368 w 709"/>
                <a:gd name="T41" fmla="*/ 0 h 794"/>
                <a:gd name="T42" fmla="*/ 255 w 709"/>
                <a:gd name="T43" fmla="*/ 85 h 794"/>
                <a:gd name="T44" fmla="*/ 142 w 709"/>
                <a:gd name="T45" fmla="*/ 85 h 794"/>
                <a:gd name="T46" fmla="*/ 85 w 709"/>
                <a:gd name="T47" fmla="*/ 227 h 794"/>
                <a:gd name="T48" fmla="*/ 28 w 709"/>
                <a:gd name="T49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9" h="794">
                  <a:moveTo>
                    <a:pt x="28" y="284"/>
                  </a:moveTo>
                  <a:lnTo>
                    <a:pt x="28" y="454"/>
                  </a:lnTo>
                  <a:lnTo>
                    <a:pt x="0" y="567"/>
                  </a:lnTo>
                  <a:lnTo>
                    <a:pt x="113" y="596"/>
                  </a:lnTo>
                  <a:lnTo>
                    <a:pt x="170" y="709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40" y="737"/>
                  </a:lnTo>
                  <a:lnTo>
                    <a:pt x="567" y="794"/>
                  </a:lnTo>
                  <a:lnTo>
                    <a:pt x="538" y="624"/>
                  </a:lnTo>
                  <a:lnTo>
                    <a:pt x="623" y="652"/>
                  </a:lnTo>
                  <a:lnTo>
                    <a:pt x="680" y="567"/>
                  </a:lnTo>
                  <a:lnTo>
                    <a:pt x="709" y="340"/>
                  </a:lnTo>
                  <a:lnTo>
                    <a:pt x="623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482" y="85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0"/>
                  </a:lnTo>
                  <a:lnTo>
                    <a:pt x="255" y="85"/>
                  </a:lnTo>
                  <a:lnTo>
                    <a:pt x="142" y="85"/>
                  </a:lnTo>
                  <a:lnTo>
                    <a:pt x="85" y="227"/>
                  </a:lnTo>
                  <a:lnTo>
                    <a:pt x="28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280"/>
            <p:cNvSpPr>
              <a:spLocks/>
            </p:cNvSpPr>
            <p:nvPr/>
          </p:nvSpPr>
          <p:spPr bwMode="auto">
            <a:xfrm>
              <a:off x="132" y="2473"/>
              <a:ext cx="511" cy="453"/>
            </a:xfrm>
            <a:custGeom>
              <a:avLst/>
              <a:gdLst>
                <a:gd name="T0" fmla="*/ 199 w 511"/>
                <a:gd name="T1" fmla="*/ 425 h 453"/>
                <a:gd name="T2" fmla="*/ 142 w 511"/>
                <a:gd name="T3" fmla="*/ 227 h 453"/>
                <a:gd name="T4" fmla="*/ 227 w 511"/>
                <a:gd name="T5" fmla="*/ 227 h 453"/>
                <a:gd name="T6" fmla="*/ 255 w 511"/>
                <a:gd name="T7" fmla="*/ 340 h 453"/>
                <a:gd name="T8" fmla="*/ 369 w 511"/>
                <a:gd name="T9" fmla="*/ 368 h 453"/>
                <a:gd name="T10" fmla="*/ 397 w 511"/>
                <a:gd name="T11" fmla="*/ 255 h 453"/>
                <a:gd name="T12" fmla="*/ 341 w 511"/>
                <a:gd name="T13" fmla="*/ 142 h 453"/>
                <a:gd name="T14" fmla="*/ 426 w 511"/>
                <a:gd name="T15" fmla="*/ 142 h 453"/>
                <a:gd name="T16" fmla="*/ 511 w 511"/>
                <a:gd name="T17" fmla="*/ 28 h 453"/>
                <a:gd name="T18" fmla="*/ 482 w 511"/>
                <a:gd name="T19" fmla="*/ 0 h 453"/>
                <a:gd name="T20" fmla="*/ 426 w 511"/>
                <a:gd name="T21" fmla="*/ 0 h 453"/>
                <a:gd name="T22" fmla="*/ 369 w 511"/>
                <a:gd name="T23" fmla="*/ 28 h 453"/>
                <a:gd name="T24" fmla="*/ 255 w 511"/>
                <a:gd name="T25" fmla="*/ 0 h 453"/>
                <a:gd name="T26" fmla="*/ 227 w 511"/>
                <a:gd name="T27" fmla="*/ 113 h 453"/>
                <a:gd name="T28" fmla="*/ 142 w 511"/>
                <a:gd name="T29" fmla="*/ 113 h 453"/>
                <a:gd name="T30" fmla="*/ 0 w 511"/>
                <a:gd name="T31" fmla="*/ 255 h 453"/>
                <a:gd name="T32" fmla="*/ 0 w 511"/>
                <a:gd name="T33" fmla="*/ 340 h 453"/>
                <a:gd name="T34" fmla="*/ 170 w 511"/>
                <a:gd name="T35" fmla="*/ 453 h 453"/>
                <a:gd name="T36" fmla="*/ 199 w 511"/>
                <a:gd name="T37" fmla="*/ 4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199" y="425"/>
                  </a:moveTo>
                  <a:lnTo>
                    <a:pt x="142" y="227"/>
                  </a:lnTo>
                  <a:lnTo>
                    <a:pt x="227" y="227"/>
                  </a:lnTo>
                  <a:lnTo>
                    <a:pt x="255" y="340"/>
                  </a:lnTo>
                  <a:lnTo>
                    <a:pt x="369" y="368"/>
                  </a:lnTo>
                  <a:lnTo>
                    <a:pt x="397" y="255"/>
                  </a:lnTo>
                  <a:lnTo>
                    <a:pt x="341" y="142"/>
                  </a:lnTo>
                  <a:lnTo>
                    <a:pt x="426" y="142"/>
                  </a:lnTo>
                  <a:lnTo>
                    <a:pt x="511" y="28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255" y="0"/>
                  </a:lnTo>
                  <a:lnTo>
                    <a:pt x="227" y="113"/>
                  </a:lnTo>
                  <a:lnTo>
                    <a:pt x="142" y="113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70" y="453"/>
                  </a:lnTo>
                  <a:lnTo>
                    <a:pt x="199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281"/>
            <p:cNvSpPr>
              <a:spLocks/>
            </p:cNvSpPr>
            <p:nvPr/>
          </p:nvSpPr>
          <p:spPr bwMode="auto">
            <a:xfrm>
              <a:off x="529" y="2558"/>
              <a:ext cx="255" cy="397"/>
            </a:xfrm>
            <a:custGeom>
              <a:avLst/>
              <a:gdLst>
                <a:gd name="T0" fmla="*/ 0 w 255"/>
                <a:gd name="T1" fmla="*/ 113 h 397"/>
                <a:gd name="T2" fmla="*/ 57 w 255"/>
                <a:gd name="T3" fmla="*/ 255 h 397"/>
                <a:gd name="T4" fmla="*/ 0 w 255"/>
                <a:gd name="T5" fmla="*/ 397 h 397"/>
                <a:gd name="T6" fmla="*/ 29 w 255"/>
                <a:gd name="T7" fmla="*/ 397 h 397"/>
                <a:gd name="T8" fmla="*/ 199 w 255"/>
                <a:gd name="T9" fmla="*/ 255 h 397"/>
                <a:gd name="T10" fmla="*/ 170 w 255"/>
                <a:gd name="T11" fmla="*/ 227 h 397"/>
                <a:gd name="T12" fmla="*/ 227 w 255"/>
                <a:gd name="T13" fmla="*/ 227 h 397"/>
                <a:gd name="T14" fmla="*/ 255 w 255"/>
                <a:gd name="T15" fmla="*/ 198 h 397"/>
                <a:gd name="T16" fmla="*/ 227 w 255"/>
                <a:gd name="T17" fmla="*/ 113 h 397"/>
                <a:gd name="T18" fmla="*/ 255 w 255"/>
                <a:gd name="T19" fmla="*/ 85 h 397"/>
                <a:gd name="T20" fmla="*/ 255 w 255"/>
                <a:gd name="T21" fmla="*/ 28 h 397"/>
                <a:gd name="T22" fmla="*/ 170 w 255"/>
                <a:gd name="T23" fmla="*/ 0 h 397"/>
                <a:gd name="T24" fmla="*/ 85 w 255"/>
                <a:gd name="T25" fmla="*/ 57 h 397"/>
                <a:gd name="T26" fmla="*/ 0 w 255"/>
                <a:gd name="T27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397">
                  <a:moveTo>
                    <a:pt x="0" y="113"/>
                  </a:moveTo>
                  <a:lnTo>
                    <a:pt x="57" y="255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70" y="0"/>
                  </a:lnTo>
                  <a:lnTo>
                    <a:pt x="85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82"/>
            <p:cNvSpPr>
              <a:spLocks/>
            </p:cNvSpPr>
            <p:nvPr/>
          </p:nvSpPr>
          <p:spPr bwMode="auto">
            <a:xfrm>
              <a:off x="331" y="2926"/>
              <a:ext cx="283" cy="170"/>
            </a:xfrm>
            <a:custGeom>
              <a:avLst/>
              <a:gdLst>
                <a:gd name="T0" fmla="*/ 0 w 283"/>
                <a:gd name="T1" fmla="*/ 29 h 170"/>
                <a:gd name="T2" fmla="*/ 113 w 283"/>
                <a:gd name="T3" fmla="*/ 0 h 170"/>
                <a:gd name="T4" fmla="*/ 142 w 283"/>
                <a:gd name="T5" fmla="*/ 29 h 170"/>
                <a:gd name="T6" fmla="*/ 170 w 283"/>
                <a:gd name="T7" fmla="*/ 85 h 170"/>
                <a:gd name="T8" fmla="*/ 283 w 283"/>
                <a:gd name="T9" fmla="*/ 85 h 170"/>
                <a:gd name="T10" fmla="*/ 227 w 283"/>
                <a:gd name="T11" fmla="*/ 170 h 170"/>
                <a:gd name="T12" fmla="*/ 170 w 283"/>
                <a:gd name="T13" fmla="*/ 170 h 170"/>
                <a:gd name="T14" fmla="*/ 142 w 283"/>
                <a:gd name="T15" fmla="*/ 142 h 170"/>
                <a:gd name="T16" fmla="*/ 0 w 283"/>
                <a:gd name="T17" fmla="*/ 142 h 170"/>
                <a:gd name="T18" fmla="*/ 0 w 283"/>
                <a:gd name="T1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70">
                  <a:moveTo>
                    <a:pt x="0" y="29"/>
                  </a:moveTo>
                  <a:lnTo>
                    <a:pt x="113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83" y="85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0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0" name="Freeform 259"/>
          <p:cNvSpPr>
            <a:spLocks/>
          </p:cNvSpPr>
          <p:nvPr/>
        </p:nvSpPr>
        <p:spPr bwMode="auto">
          <a:xfrm>
            <a:off x="4358053" y="2376939"/>
            <a:ext cx="2008781" cy="1232643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" name="Group 283"/>
          <p:cNvGrpSpPr>
            <a:grpSpLocks/>
          </p:cNvGrpSpPr>
          <p:nvPr/>
        </p:nvGrpSpPr>
        <p:grpSpPr bwMode="auto">
          <a:xfrm>
            <a:off x="4312161" y="2012219"/>
            <a:ext cx="4633482" cy="4290499"/>
            <a:chOff x="132" y="1481"/>
            <a:chExt cx="5755" cy="5329"/>
          </a:xfrm>
        </p:grpSpPr>
        <p:sp>
          <p:nvSpPr>
            <p:cNvPr id="82" name="Freeform 260"/>
            <p:cNvSpPr>
              <a:spLocks/>
            </p:cNvSpPr>
            <p:nvPr/>
          </p:nvSpPr>
          <p:spPr bwMode="auto">
            <a:xfrm>
              <a:off x="671" y="6046"/>
              <a:ext cx="963" cy="764"/>
            </a:xfrm>
            <a:custGeom>
              <a:avLst/>
              <a:gdLst>
                <a:gd name="T0" fmla="*/ 283 w 964"/>
                <a:gd name="T1" fmla="*/ 28 h 765"/>
                <a:gd name="T2" fmla="*/ 255 w 964"/>
                <a:gd name="T3" fmla="*/ 85 h 765"/>
                <a:gd name="T4" fmla="*/ 142 w 964"/>
                <a:gd name="T5" fmla="*/ 142 h 765"/>
                <a:gd name="T6" fmla="*/ 113 w 964"/>
                <a:gd name="T7" fmla="*/ 227 h 765"/>
                <a:gd name="T8" fmla="*/ 85 w 964"/>
                <a:gd name="T9" fmla="*/ 340 h 765"/>
                <a:gd name="T10" fmla="*/ 0 w 964"/>
                <a:gd name="T11" fmla="*/ 425 h 765"/>
                <a:gd name="T12" fmla="*/ 28 w 964"/>
                <a:gd name="T13" fmla="*/ 538 h 765"/>
                <a:gd name="T14" fmla="*/ 28 w 964"/>
                <a:gd name="T15" fmla="*/ 595 h 765"/>
                <a:gd name="T16" fmla="*/ 85 w 964"/>
                <a:gd name="T17" fmla="*/ 652 h 765"/>
                <a:gd name="T18" fmla="*/ 113 w 964"/>
                <a:gd name="T19" fmla="*/ 709 h 765"/>
                <a:gd name="T20" fmla="*/ 170 w 964"/>
                <a:gd name="T21" fmla="*/ 709 h 765"/>
                <a:gd name="T22" fmla="*/ 170 w 964"/>
                <a:gd name="T23" fmla="*/ 737 h 765"/>
                <a:gd name="T24" fmla="*/ 227 w 964"/>
                <a:gd name="T25" fmla="*/ 737 h 765"/>
                <a:gd name="T26" fmla="*/ 255 w 964"/>
                <a:gd name="T27" fmla="*/ 709 h 765"/>
                <a:gd name="T28" fmla="*/ 369 w 964"/>
                <a:gd name="T29" fmla="*/ 765 h 765"/>
                <a:gd name="T30" fmla="*/ 425 w 964"/>
                <a:gd name="T31" fmla="*/ 709 h 765"/>
                <a:gd name="T32" fmla="*/ 425 w 964"/>
                <a:gd name="T33" fmla="*/ 680 h 765"/>
                <a:gd name="T34" fmla="*/ 454 w 964"/>
                <a:gd name="T35" fmla="*/ 680 h 765"/>
                <a:gd name="T36" fmla="*/ 510 w 964"/>
                <a:gd name="T37" fmla="*/ 624 h 765"/>
                <a:gd name="T38" fmla="*/ 595 w 964"/>
                <a:gd name="T39" fmla="*/ 652 h 765"/>
                <a:gd name="T40" fmla="*/ 624 w 964"/>
                <a:gd name="T41" fmla="*/ 737 h 765"/>
                <a:gd name="T42" fmla="*/ 680 w 964"/>
                <a:gd name="T43" fmla="*/ 709 h 765"/>
                <a:gd name="T44" fmla="*/ 680 w 964"/>
                <a:gd name="T45" fmla="*/ 680 h 765"/>
                <a:gd name="T46" fmla="*/ 709 w 964"/>
                <a:gd name="T47" fmla="*/ 652 h 765"/>
                <a:gd name="T48" fmla="*/ 709 w 964"/>
                <a:gd name="T49" fmla="*/ 567 h 765"/>
                <a:gd name="T50" fmla="*/ 765 w 964"/>
                <a:gd name="T51" fmla="*/ 567 h 765"/>
                <a:gd name="T52" fmla="*/ 794 w 964"/>
                <a:gd name="T53" fmla="*/ 510 h 765"/>
                <a:gd name="T54" fmla="*/ 850 w 964"/>
                <a:gd name="T55" fmla="*/ 482 h 765"/>
                <a:gd name="T56" fmla="*/ 822 w 964"/>
                <a:gd name="T57" fmla="*/ 397 h 765"/>
                <a:gd name="T58" fmla="*/ 765 w 964"/>
                <a:gd name="T59" fmla="*/ 283 h 765"/>
                <a:gd name="T60" fmla="*/ 765 w 964"/>
                <a:gd name="T61" fmla="*/ 227 h 765"/>
                <a:gd name="T62" fmla="*/ 850 w 964"/>
                <a:gd name="T63" fmla="*/ 227 h 765"/>
                <a:gd name="T64" fmla="*/ 850 w 964"/>
                <a:gd name="T65" fmla="*/ 170 h 765"/>
                <a:gd name="T66" fmla="*/ 907 w 964"/>
                <a:gd name="T67" fmla="*/ 85 h 765"/>
                <a:gd name="T68" fmla="*/ 964 w 964"/>
                <a:gd name="T69" fmla="*/ 85 h 765"/>
                <a:gd name="T70" fmla="*/ 936 w 964"/>
                <a:gd name="T71" fmla="*/ 57 h 765"/>
                <a:gd name="T72" fmla="*/ 822 w 964"/>
                <a:gd name="T73" fmla="*/ 85 h 765"/>
                <a:gd name="T74" fmla="*/ 765 w 964"/>
                <a:gd name="T75" fmla="*/ 142 h 765"/>
                <a:gd name="T76" fmla="*/ 765 w 964"/>
                <a:gd name="T77" fmla="*/ 57 h 765"/>
                <a:gd name="T78" fmla="*/ 652 w 964"/>
                <a:gd name="T79" fmla="*/ 57 h 765"/>
                <a:gd name="T80" fmla="*/ 567 w 964"/>
                <a:gd name="T81" fmla="*/ 85 h 765"/>
                <a:gd name="T82" fmla="*/ 539 w 964"/>
                <a:gd name="T83" fmla="*/ 57 h 765"/>
                <a:gd name="T84" fmla="*/ 454 w 964"/>
                <a:gd name="T85" fmla="*/ 85 h 765"/>
                <a:gd name="T86" fmla="*/ 425 w 964"/>
                <a:gd name="T87" fmla="*/ 57 h 765"/>
                <a:gd name="T88" fmla="*/ 369 w 964"/>
                <a:gd name="T89" fmla="*/ 57 h 765"/>
                <a:gd name="T90" fmla="*/ 340 w 964"/>
                <a:gd name="T91" fmla="*/ 0 h 765"/>
                <a:gd name="T92" fmla="*/ 283 w 964"/>
                <a:gd name="T93" fmla="*/ 0 h 765"/>
                <a:gd name="T94" fmla="*/ 283 w 964"/>
                <a:gd name="T95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765">
                  <a:moveTo>
                    <a:pt x="283" y="28"/>
                  </a:moveTo>
                  <a:lnTo>
                    <a:pt x="255" y="85"/>
                  </a:lnTo>
                  <a:lnTo>
                    <a:pt x="142" y="142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28" y="538"/>
                  </a:lnTo>
                  <a:lnTo>
                    <a:pt x="28" y="595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55" y="709"/>
                  </a:lnTo>
                  <a:lnTo>
                    <a:pt x="369" y="765"/>
                  </a:lnTo>
                  <a:lnTo>
                    <a:pt x="425" y="709"/>
                  </a:lnTo>
                  <a:lnTo>
                    <a:pt x="425" y="680"/>
                  </a:lnTo>
                  <a:lnTo>
                    <a:pt x="454" y="680"/>
                  </a:lnTo>
                  <a:lnTo>
                    <a:pt x="510" y="624"/>
                  </a:lnTo>
                  <a:lnTo>
                    <a:pt x="595" y="652"/>
                  </a:lnTo>
                  <a:lnTo>
                    <a:pt x="624" y="737"/>
                  </a:lnTo>
                  <a:lnTo>
                    <a:pt x="680" y="709"/>
                  </a:lnTo>
                  <a:lnTo>
                    <a:pt x="680" y="680"/>
                  </a:lnTo>
                  <a:lnTo>
                    <a:pt x="709" y="65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94" y="510"/>
                  </a:lnTo>
                  <a:lnTo>
                    <a:pt x="850" y="482"/>
                  </a:lnTo>
                  <a:lnTo>
                    <a:pt x="822" y="397"/>
                  </a:lnTo>
                  <a:lnTo>
                    <a:pt x="765" y="283"/>
                  </a:lnTo>
                  <a:lnTo>
                    <a:pt x="765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85"/>
                  </a:lnTo>
                  <a:lnTo>
                    <a:pt x="964" y="85"/>
                  </a:lnTo>
                  <a:lnTo>
                    <a:pt x="936" y="57"/>
                  </a:lnTo>
                  <a:lnTo>
                    <a:pt x="822" y="85"/>
                  </a:lnTo>
                  <a:lnTo>
                    <a:pt x="765" y="142"/>
                  </a:lnTo>
                  <a:lnTo>
                    <a:pt x="765" y="57"/>
                  </a:lnTo>
                  <a:lnTo>
                    <a:pt x="652" y="57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1"/>
            <p:cNvSpPr>
              <a:spLocks/>
            </p:cNvSpPr>
            <p:nvPr/>
          </p:nvSpPr>
          <p:spPr bwMode="auto">
            <a:xfrm>
              <a:off x="331" y="5591"/>
              <a:ext cx="1020" cy="709"/>
            </a:xfrm>
            <a:custGeom>
              <a:avLst/>
              <a:gdLst>
                <a:gd name="T0" fmla="*/ 453 w 1020"/>
                <a:gd name="T1" fmla="*/ 681 h 709"/>
                <a:gd name="T2" fmla="*/ 482 w 1020"/>
                <a:gd name="T3" fmla="*/ 596 h 709"/>
                <a:gd name="T4" fmla="*/ 595 w 1020"/>
                <a:gd name="T5" fmla="*/ 539 h 709"/>
                <a:gd name="T6" fmla="*/ 623 w 1020"/>
                <a:gd name="T7" fmla="*/ 482 h 709"/>
                <a:gd name="T8" fmla="*/ 623 w 1020"/>
                <a:gd name="T9" fmla="*/ 454 h 709"/>
                <a:gd name="T10" fmla="*/ 680 w 1020"/>
                <a:gd name="T11" fmla="*/ 454 h 709"/>
                <a:gd name="T12" fmla="*/ 709 w 1020"/>
                <a:gd name="T13" fmla="*/ 511 h 709"/>
                <a:gd name="T14" fmla="*/ 765 w 1020"/>
                <a:gd name="T15" fmla="*/ 511 h 709"/>
                <a:gd name="T16" fmla="*/ 794 w 1020"/>
                <a:gd name="T17" fmla="*/ 539 h 709"/>
                <a:gd name="T18" fmla="*/ 879 w 1020"/>
                <a:gd name="T19" fmla="*/ 511 h 709"/>
                <a:gd name="T20" fmla="*/ 907 w 1020"/>
                <a:gd name="T21" fmla="*/ 539 h 709"/>
                <a:gd name="T22" fmla="*/ 992 w 1020"/>
                <a:gd name="T23" fmla="*/ 511 h 709"/>
                <a:gd name="T24" fmla="*/ 1020 w 1020"/>
                <a:gd name="T25" fmla="*/ 454 h 709"/>
                <a:gd name="T26" fmla="*/ 1020 w 1020"/>
                <a:gd name="T27" fmla="*/ 369 h 709"/>
                <a:gd name="T28" fmla="*/ 964 w 1020"/>
                <a:gd name="T29" fmla="*/ 340 h 709"/>
                <a:gd name="T30" fmla="*/ 935 w 1020"/>
                <a:gd name="T31" fmla="*/ 369 h 709"/>
                <a:gd name="T32" fmla="*/ 850 w 1020"/>
                <a:gd name="T33" fmla="*/ 369 h 709"/>
                <a:gd name="T34" fmla="*/ 822 w 1020"/>
                <a:gd name="T35" fmla="*/ 312 h 709"/>
                <a:gd name="T36" fmla="*/ 794 w 1020"/>
                <a:gd name="T37" fmla="*/ 199 h 709"/>
                <a:gd name="T38" fmla="*/ 879 w 1020"/>
                <a:gd name="T39" fmla="*/ 170 h 709"/>
                <a:gd name="T40" fmla="*/ 850 w 1020"/>
                <a:gd name="T41" fmla="*/ 142 h 709"/>
                <a:gd name="T42" fmla="*/ 879 w 1020"/>
                <a:gd name="T43" fmla="*/ 85 h 709"/>
                <a:gd name="T44" fmla="*/ 822 w 1020"/>
                <a:gd name="T45" fmla="*/ 57 h 709"/>
                <a:gd name="T46" fmla="*/ 822 w 1020"/>
                <a:gd name="T47" fmla="*/ 0 h 709"/>
                <a:gd name="T48" fmla="*/ 709 w 1020"/>
                <a:gd name="T49" fmla="*/ 29 h 709"/>
                <a:gd name="T50" fmla="*/ 652 w 1020"/>
                <a:gd name="T51" fmla="*/ 114 h 709"/>
                <a:gd name="T52" fmla="*/ 567 w 1020"/>
                <a:gd name="T53" fmla="*/ 85 h 709"/>
                <a:gd name="T54" fmla="*/ 567 w 1020"/>
                <a:gd name="T55" fmla="*/ 57 h 709"/>
                <a:gd name="T56" fmla="*/ 510 w 1020"/>
                <a:gd name="T57" fmla="*/ 85 h 709"/>
                <a:gd name="T58" fmla="*/ 482 w 1020"/>
                <a:gd name="T59" fmla="*/ 57 h 709"/>
                <a:gd name="T60" fmla="*/ 340 w 1020"/>
                <a:gd name="T61" fmla="*/ 85 h 709"/>
                <a:gd name="T62" fmla="*/ 340 w 1020"/>
                <a:gd name="T63" fmla="*/ 114 h 709"/>
                <a:gd name="T64" fmla="*/ 312 w 1020"/>
                <a:gd name="T65" fmla="*/ 114 h 709"/>
                <a:gd name="T66" fmla="*/ 255 w 1020"/>
                <a:gd name="T67" fmla="*/ 142 h 709"/>
                <a:gd name="T68" fmla="*/ 198 w 1020"/>
                <a:gd name="T69" fmla="*/ 114 h 709"/>
                <a:gd name="T70" fmla="*/ 142 w 1020"/>
                <a:gd name="T71" fmla="*/ 142 h 709"/>
                <a:gd name="T72" fmla="*/ 142 w 1020"/>
                <a:gd name="T73" fmla="*/ 255 h 709"/>
                <a:gd name="T74" fmla="*/ 0 w 1020"/>
                <a:gd name="T75" fmla="*/ 369 h 709"/>
                <a:gd name="T76" fmla="*/ 56 w 1020"/>
                <a:gd name="T77" fmla="*/ 425 h 709"/>
                <a:gd name="T78" fmla="*/ 85 w 1020"/>
                <a:gd name="T79" fmla="*/ 511 h 709"/>
                <a:gd name="T80" fmla="*/ 113 w 1020"/>
                <a:gd name="T81" fmla="*/ 511 h 709"/>
                <a:gd name="T82" fmla="*/ 113 w 1020"/>
                <a:gd name="T83" fmla="*/ 652 h 709"/>
                <a:gd name="T84" fmla="*/ 198 w 1020"/>
                <a:gd name="T85" fmla="*/ 709 h 709"/>
                <a:gd name="T86" fmla="*/ 255 w 1020"/>
                <a:gd name="T87" fmla="*/ 709 h 709"/>
                <a:gd name="T88" fmla="*/ 312 w 1020"/>
                <a:gd name="T89" fmla="*/ 681 h 709"/>
                <a:gd name="T90" fmla="*/ 453 w 1020"/>
                <a:gd name="T91" fmla="*/ 68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709">
                  <a:moveTo>
                    <a:pt x="453" y="681"/>
                  </a:moveTo>
                  <a:lnTo>
                    <a:pt x="482" y="596"/>
                  </a:lnTo>
                  <a:lnTo>
                    <a:pt x="595" y="539"/>
                  </a:lnTo>
                  <a:lnTo>
                    <a:pt x="623" y="482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709" y="511"/>
                  </a:lnTo>
                  <a:lnTo>
                    <a:pt x="765" y="511"/>
                  </a:lnTo>
                  <a:lnTo>
                    <a:pt x="794" y="539"/>
                  </a:lnTo>
                  <a:lnTo>
                    <a:pt x="879" y="511"/>
                  </a:lnTo>
                  <a:lnTo>
                    <a:pt x="907" y="539"/>
                  </a:lnTo>
                  <a:lnTo>
                    <a:pt x="992" y="511"/>
                  </a:lnTo>
                  <a:lnTo>
                    <a:pt x="1020" y="454"/>
                  </a:lnTo>
                  <a:lnTo>
                    <a:pt x="1020" y="369"/>
                  </a:lnTo>
                  <a:lnTo>
                    <a:pt x="964" y="340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22" y="312"/>
                  </a:lnTo>
                  <a:lnTo>
                    <a:pt x="794" y="199"/>
                  </a:lnTo>
                  <a:lnTo>
                    <a:pt x="879" y="170"/>
                  </a:lnTo>
                  <a:lnTo>
                    <a:pt x="850" y="142"/>
                  </a:lnTo>
                  <a:lnTo>
                    <a:pt x="879" y="85"/>
                  </a:lnTo>
                  <a:lnTo>
                    <a:pt x="822" y="57"/>
                  </a:lnTo>
                  <a:lnTo>
                    <a:pt x="822" y="0"/>
                  </a:lnTo>
                  <a:lnTo>
                    <a:pt x="709" y="2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482" y="57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12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42" y="142"/>
                  </a:lnTo>
                  <a:lnTo>
                    <a:pt x="142" y="255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85" y="511"/>
                  </a:lnTo>
                  <a:lnTo>
                    <a:pt x="113" y="511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312" y="681"/>
                  </a:lnTo>
                  <a:lnTo>
                    <a:pt x="453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62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191 w 1587"/>
                <a:gd name="T1" fmla="*/ 1163 h 1248"/>
                <a:gd name="T2" fmla="*/ 1020 w 1587"/>
                <a:gd name="T3" fmla="*/ 1248 h 1248"/>
                <a:gd name="T4" fmla="*/ 907 w 1587"/>
                <a:gd name="T5" fmla="*/ 1163 h 1248"/>
                <a:gd name="T6" fmla="*/ 935 w 1587"/>
                <a:gd name="T7" fmla="*/ 1021 h 1248"/>
                <a:gd name="T8" fmla="*/ 850 w 1587"/>
                <a:gd name="T9" fmla="*/ 1021 h 1248"/>
                <a:gd name="T10" fmla="*/ 737 w 1587"/>
                <a:gd name="T11" fmla="*/ 964 h 1248"/>
                <a:gd name="T12" fmla="*/ 794 w 1587"/>
                <a:gd name="T13" fmla="*/ 822 h 1248"/>
                <a:gd name="T14" fmla="*/ 794 w 1587"/>
                <a:gd name="T15" fmla="*/ 737 h 1248"/>
                <a:gd name="T16" fmla="*/ 737 w 1587"/>
                <a:gd name="T17" fmla="*/ 652 h 1248"/>
                <a:gd name="T18" fmla="*/ 567 w 1587"/>
                <a:gd name="T19" fmla="*/ 766 h 1248"/>
                <a:gd name="T20" fmla="*/ 482 w 1587"/>
                <a:gd name="T21" fmla="*/ 709 h 1248"/>
                <a:gd name="T22" fmla="*/ 397 w 1587"/>
                <a:gd name="T23" fmla="*/ 709 h 1248"/>
                <a:gd name="T24" fmla="*/ 255 w 1587"/>
                <a:gd name="T25" fmla="*/ 766 h 1248"/>
                <a:gd name="T26" fmla="*/ 170 w 1587"/>
                <a:gd name="T27" fmla="*/ 794 h 1248"/>
                <a:gd name="T28" fmla="*/ 85 w 1587"/>
                <a:gd name="T29" fmla="*/ 681 h 1248"/>
                <a:gd name="T30" fmla="*/ 57 w 1587"/>
                <a:gd name="T31" fmla="*/ 624 h 1248"/>
                <a:gd name="T32" fmla="*/ 57 w 1587"/>
                <a:gd name="T33" fmla="*/ 454 h 1248"/>
                <a:gd name="T34" fmla="*/ 0 w 1587"/>
                <a:gd name="T35" fmla="*/ 312 h 1248"/>
                <a:gd name="T36" fmla="*/ 368 w 1587"/>
                <a:gd name="T37" fmla="*/ 284 h 1248"/>
                <a:gd name="T38" fmla="*/ 595 w 1587"/>
                <a:gd name="T39" fmla="*/ 85 h 1248"/>
                <a:gd name="T40" fmla="*/ 652 w 1587"/>
                <a:gd name="T41" fmla="*/ 0 h 1248"/>
                <a:gd name="T42" fmla="*/ 907 w 1587"/>
                <a:gd name="T43" fmla="*/ 170 h 1248"/>
                <a:gd name="T44" fmla="*/ 1049 w 1587"/>
                <a:gd name="T45" fmla="*/ 199 h 1248"/>
                <a:gd name="T46" fmla="*/ 1162 w 1587"/>
                <a:gd name="T47" fmla="*/ 227 h 1248"/>
                <a:gd name="T48" fmla="*/ 1332 w 1587"/>
                <a:gd name="T49" fmla="*/ 255 h 1248"/>
                <a:gd name="T50" fmla="*/ 1446 w 1587"/>
                <a:gd name="T51" fmla="*/ 199 h 1248"/>
                <a:gd name="T52" fmla="*/ 1502 w 1587"/>
                <a:gd name="T53" fmla="*/ 255 h 1248"/>
                <a:gd name="T54" fmla="*/ 1587 w 1587"/>
                <a:gd name="T55" fmla="*/ 284 h 1248"/>
                <a:gd name="T56" fmla="*/ 1446 w 1587"/>
                <a:gd name="T57" fmla="*/ 567 h 1248"/>
                <a:gd name="T58" fmla="*/ 1502 w 1587"/>
                <a:gd name="T59" fmla="*/ 652 h 1248"/>
                <a:gd name="T60" fmla="*/ 1446 w 1587"/>
                <a:gd name="T61" fmla="*/ 822 h 1248"/>
                <a:gd name="T62" fmla="*/ 1219 w 1587"/>
                <a:gd name="T63" fmla="*/ 936 h 1248"/>
                <a:gd name="T64" fmla="*/ 1247 w 1587"/>
                <a:gd name="T65" fmla="*/ 1077 h 1248"/>
                <a:gd name="T66" fmla="*/ 1276 w 1587"/>
                <a:gd name="T67" fmla="*/ 1163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248">
                  <a:moveTo>
                    <a:pt x="1219" y="1191"/>
                  </a:moveTo>
                  <a:lnTo>
                    <a:pt x="1191" y="1163"/>
                  </a:lnTo>
                  <a:lnTo>
                    <a:pt x="1077" y="1191"/>
                  </a:lnTo>
                  <a:lnTo>
                    <a:pt x="1020" y="1248"/>
                  </a:lnTo>
                  <a:lnTo>
                    <a:pt x="1020" y="1163"/>
                  </a:lnTo>
                  <a:lnTo>
                    <a:pt x="907" y="1163"/>
                  </a:lnTo>
                  <a:lnTo>
                    <a:pt x="935" y="1106"/>
                  </a:lnTo>
                  <a:lnTo>
                    <a:pt x="935" y="1021"/>
                  </a:lnTo>
                  <a:lnTo>
                    <a:pt x="879" y="992"/>
                  </a:lnTo>
                  <a:lnTo>
                    <a:pt x="850" y="1021"/>
                  </a:lnTo>
                  <a:lnTo>
                    <a:pt x="765" y="1021"/>
                  </a:lnTo>
                  <a:lnTo>
                    <a:pt x="737" y="964"/>
                  </a:lnTo>
                  <a:lnTo>
                    <a:pt x="709" y="851"/>
                  </a:lnTo>
                  <a:lnTo>
                    <a:pt x="794" y="822"/>
                  </a:lnTo>
                  <a:lnTo>
                    <a:pt x="765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37" y="652"/>
                  </a:lnTo>
                  <a:lnTo>
                    <a:pt x="624" y="681"/>
                  </a:lnTo>
                  <a:lnTo>
                    <a:pt x="567" y="766"/>
                  </a:lnTo>
                  <a:lnTo>
                    <a:pt x="482" y="737"/>
                  </a:lnTo>
                  <a:lnTo>
                    <a:pt x="482" y="709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255" y="737"/>
                  </a:lnTo>
                  <a:lnTo>
                    <a:pt x="255" y="766"/>
                  </a:lnTo>
                  <a:lnTo>
                    <a:pt x="227" y="766"/>
                  </a:lnTo>
                  <a:lnTo>
                    <a:pt x="170" y="794"/>
                  </a:lnTo>
                  <a:lnTo>
                    <a:pt x="113" y="766"/>
                  </a:lnTo>
                  <a:lnTo>
                    <a:pt x="85" y="681"/>
                  </a:lnTo>
                  <a:lnTo>
                    <a:pt x="85" y="624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368" y="284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567" y="29"/>
                  </a:lnTo>
                  <a:lnTo>
                    <a:pt x="652" y="0"/>
                  </a:lnTo>
                  <a:lnTo>
                    <a:pt x="794" y="57"/>
                  </a:lnTo>
                  <a:lnTo>
                    <a:pt x="907" y="170"/>
                  </a:lnTo>
                  <a:lnTo>
                    <a:pt x="1020" y="199"/>
                  </a:lnTo>
                  <a:lnTo>
                    <a:pt x="1049" y="199"/>
                  </a:lnTo>
                  <a:lnTo>
                    <a:pt x="1105" y="227"/>
                  </a:lnTo>
                  <a:lnTo>
                    <a:pt x="1162" y="227"/>
                  </a:lnTo>
                  <a:lnTo>
                    <a:pt x="1191" y="170"/>
                  </a:lnTo>
                  <a:lnTo>
                    <a:pt x="1332" y="255"/>
                  </a:lnTo>
                  <a:lnTo>
                    <a:pt x="1389" y="170"/>
                  </a:lnTo>
                  <a:lnTo>
                    <a:pt x="1446" y="199"/>
                  </a:lnTo>
                  <a:lnTo>
                    <a:pt x="1474" y="170"/>
                  </a:lnTo>
                  <a:lnTo>
                    <a:pt x="1502" y="255"/>
                  </a:lnTo>
                  <a:lnTo>
                    <a:pt x="1531" y="284"/>
                  </a:lnTo>
                  <a:lnTo>
                    <a:pt x="1587" y="284"/>
                  </a:lnTo>
                  <a:lnTo>
                    <a:pt x="1587" y="312"/>
                  </a:lnTo>
                  <a:lnTo>
                    <a:pt x="1446" y="567"/>
                  </a:lnTo>
                  <a:lnTo>
                    <a:pt x="1417" y="624"/>
                  </a:lnTo>
                  <a:lnTo>
                    <a:pt x="1502" y="652"/>
                  </a:lnTo>
                  <a:lnTo>
                    <a:pt x="1446" y="737"/>
                  </a:lnTo>
                  <a:lnTo>
                    <a:pt x="1446" y="822"/>
                  </a:lnTo>
                  <a:lnTo>
                    <a:pt x="1332" y="907"/>
                  </a:lnTo>
                  <a:lnTo>
                    <a:pt x="1219" y="936"/>
                  </a:lnTo>
                  <a:lnTo>
                    <a:pt x="1191" y="1049"/>
                  </a:lnTo>
                  <a:lnTo>
                    <a:pt x="1247" y="1077"/>
                  </a:lnTo>
                  <a:lnTo>
                    <a:pt x="1276" y="1134"/>
                  </a:lnTo>
                  <a:lnTo>
                    <a:pt x="1276" y="1163"/>
                  </a:lnTo>
                  <a:lnTo>
                    <a:pt x="1219" y="1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64"/>
            <p:cNvSpPr>
              <a:spLocks/>
            </p:cNvSpPr>
            <p:nvPr/>
          </p:nvSpPr>
          <p:spPr bwMode="auto">
            <a:xfrm>
              <a:off x="1068" y="4089"/>
              <a:ext cx="1701" cy="1105"/>
            </a:xfrm>
            <a:custGeom>
              <a:avLst/>
              <a:gdLst>
                <a:gd name="T0" fmla="*/ 142 w 1701"/>
                <a:gd name="T1" fmla="*/ 907 h 1105"/>
                <a:gd name="T2" fmla="*/ 368 w 1701"/>
                <a:gd name="T3" fmla="*/ 1049 h 1105"/>
                <a:gd name="T4" fmla="*/ 453 w 1701"/>
                <a:gd name="T5" fmla="*/ 1077 h 1105"/>
                <a:gd name="T6" fmla="*/ 539 w 1701"/>
                <a:gd name="T7" fmla="*/ 1020 h 1105"/>
                <a:gd name="T8" fmla="*/ 737 w 1701"/>
                <a:gd name="T9" fmla="*/ 1020 h 1105"/>
                <a:gd name="T10" fmla="*/ 822 w 1701"/>
                <a:gd name="T11" fmla="*/ 1020 h 1105"/>
                <a:gd name="T12" fmla="*/ 879 w 1701"/>
                <a:gd name="T13" fmla="*/ 1049 h 1105"/>
                <a:gd name="T14" fmla="*/ 1049 w 1701"/>
                <a:gd name="T15" fmla="*/ 879 h 1105"/>
                <a:gd name="T16" fmla="*/ 1134 w 1701"/>
                <a:gd name="T17" fmla="*/ 879 h 1105"/>
                <a:gd name="T18" fmla="*/ 1191 w 1701"/>
                <a:gd name="T19" fmla="*/ 793 h 1105"/>
                <a:gd name="T20" fmla="*/ 1191 w 1701"/>
                <a:gd name="T21" fmla="*/ 680 h 1105"/>
                <a:gd name="T22" fmla="*/ 1332 w 1701"/>
                <a:gd name="T23" fmla="*/ 708 h 1105"/>
                <a:gd name="T24" fmla="*/ 1389 w 1701"/>
                <a:gd name="T25" fmla="*/ 793 h 1105"/>
                <a:gd name="T26" fmla="*/ 1474 w 1701"/>
                <a:gd name="T27" fmla="*/ 737 h 1105"/>
                <a:gd name="T28" fmla="*/ 1616 w 1701"/>
                <a:gd name="T29" fmla="*/ 708 h 1105"/>
                <a:gd name="T30" fmla="*/ 1673 w 1701"/>
                <a:gd name="T31" fmla="*/ 652 h 1105"/>
                <a:gd name="T32" fmla="*/ 1701 w 1701"/>
                <a:gd name="T33" fmla="*/ 510 h 1105"/>
                <a:gd name="T34" fmla="*/ 1559 w 1701"/>
                <a:gd name="T35" fmla="*/ 453 h 1105"/>
                <a:gd name="T36" fmla="*/ 1417 w 1701"/>
                <a:gd name="T37" fmla="*/ 283 h 1105"/>
                <a:gd name="T38" fmla="*/ 1276 w 1701"/>
                <a:gd name="T39" fmla="*/ 312 h 1105"/>
                <a:gd name="T40" fmla="*/ 1219 w 1701"/>
                <a:gd name="T41" fmla="*/ 198 h 1105"/>
                <a:gd name="T42" fmla="*/ 1162 w 1701"/>
                <a:gd name="T43" fmla="*/ 113 h 1105"/>
                <a:gd name="T44" fmla="*/ 1020 w 1701"/>
                <a:gd name="T45" fmla="*/ 170 h 1105"/>
                <a:gd name="T46" fmla="*/ 1020 w 1701"/>
                <a:gd name="T47" fmla="*/ 56 h 1105"/>
                <a:gd name="T48" fmla="*/ 907 w 1701"/>
                <a:gd name="T49" fmla="*/ 113 h 1105"/>
                <a:gd name="T50" fmla="*/ 822 w 1701"/>
                <a:gd name="T51" fmla="*/ 56 h 1105"/>
                <a:gd name="T52" fmla="*/ 737 w 1701"/>
                <a:gd name="T53" fmla="*/ 141 h 1105"/>
                <a:gd name="T54" fmla="*/ 624 w 1701"/>
                <a:gd name="T55" fmla="*/ 198 h 1105"/>
                <a:gd name="T56" fmla="*/ 567 w 1701"/>
                <a:gd name="T57" fmla="*/ 255 h 1105"/>
                <a:gd name="T58" fmla="*/ 539 w 1701"/>
                <a:gd name="T59" fmla="*/ 368 h 1105"/>
                <a:gd name="T60" fmla="*/ 397 w 1701"/>
                <a:gd name="T61" fmla="*/ 425 h 1105"/>
                <a:gd name="T62" fmla="*/ 227 w 1701"/>
                <a:gd name="T63" fmla="*/ 623 h 1105"/>
                <a:gd name="T64" fmla="*/ 28 w 1701"/>
                <a:gd name="T65" fmla="*/ 793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105">
                  <a:moveTo>
                    <a:pt x="0" y="850"/>
                  </a:moveTo>
                  <a:lnTo>
                    <a:pt x="142" y="907"/>
                  </a:lnTo>
                  <a:lnTo>
                    <a:pt x="255" y="1020"/>
                  </a:lnTo>
                  <a:lnTo>
                    <a:pt x="368" y="1049"/>
                  </a:lnTo>
                  <a:lnTo>
                    <a:pt x="397" y="1049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39" y="1020"/>
                  </a:lnTo>
                  <a:lnTo>
                    <a:pt x="680" y="1105"/>
                  </a:lnTo>
                  <a:lnTo>
                    <a:pt x="737" y="1020"/>
                  </a:lnTo>
                  <a:lnTo>
                    <a:pt x="794" y="1049"/>
                  </a:lnTo>
                  <a:lnTo>
                    <a:pt x="822" y="1020"/>
                  </a:lnTo>
                  <a:lnTo>
                    <a:pt x="850" y="1105"/>
                  </a:lnTo>
                  <a:lnTo>
                    <a:pt x="879" y="1049"/>
                  </a:lnTo>
                  <a:lnTo>
                    <a:pt x="1049" y="935"/>
                  </a:lnTo>
                  <a:lnTo>
                    <a:pt x="1049" y="879"/>
                  </a:lnTo>
                  <a:lnTo>
                    <a:pt x="1106" y="907"/>
                  </a:lnTo>
                  <a:lnTo>
                    <a:pt x="1134" y="879"/>
                  </a:lnTo>
                  <a:lnTo>
                    <a:pt x="1134" y="822"/>
                  </a:lnTo>
                  <a:lnTo>
                    <a:pt x="1191" y="793"/>
                  </a:lnTo>
                  <a:lnTo>
                    <a:pt x="1219" y="708"/>
                  </a:lnTo>
                  <a:lnTo>
                    <a:pt x="1191" y="680"/>
                  </a:lnTo>
                  <a:lnTo>
                    <a:pt x="1219" y="652"/>
                  </a:lnTo>
                  <a:lnTo>
                    <a:pt x="1332" y="708"/>
                  </a:lnTo>
                  <a:lnTo>
                    <a:pt x="1276" y="765"/>
                  </a:lnTo>
                  <a:lnTo>
                    <a:pt x="1389" y="793"/>
                  </a:lnTo>
                  <a:lnTo>
                    <a:pt x="1446" y="680"/>
                  </a:lnTo>
                  <a:lnTo>
                    <a:pt x="1474" y="737"/>
                  </a:lnTo>
                  <a:lnTo>
                    <a:pt x="1531" y="737"/>
                  </a:lnTo>
                  <a:lnTo>
                    <a:pt x="1616" y="708"/>
                  </a:lnTo>
                  <a:lnTo>
                    <a:pt x="1673" y="737"/>
                  </a:lnTo>
                  <a:lnTo>
                    <a:pt x="1673" y="652"/>
                  </a:lnTo>
                  <a:lnTo>
                    <a:pt x="1701" y="595"/>
                  </a:lnTo>
                  <a:lnTo>
                    <a:pt x="1701" y="510"/>
                  </a:lnTo>
                  <a:lnTo>
                    <a:pt x="1644" y="453"/>
                  </a:lnTo>
                  <a:lnTo>
                    <a:pt x="1559" y="453"/>
                  </a:lnTo>
                  <a:lnTo>
                    <a:pt x="1474" y="397"/>
                  </a:lnTo>
                  <a:lnTo>
                    <a:pt x="1417" y="283"/>
                  </a:lnTo>
                  <a:lnTo>
                    <a:pt x="1332" y="255"/>
                  </a:lnTo>
                  <a:lnTo>
                    <a:pt x="1276" y="312"/>
                  </a:lnTo>
                  <a:lnTo>
                    <a:pt x="1276" y="255"/>
                  </a:lnTo>
                  <a:lnTo>
                    <a:pt x="1219" y="198"/>
                  </a:lnTo>
                  <a:lnTo>
                    <a:pt x="1219" y="141"/>
                  </a:lnTo>
                  <a:lnTo>
                    <a:pt x="1162" y="113"/>
                  </a:lnTo>
                  <a:lnTo>
                    <a:pt x="1134" y="226"/>
                  </a:lnTo>
                  <a:lnTo>
                    <a:pt x="1020" y="170"/>
                  </a:lnTo>
                  <a:lnTo>
                    <a:pt x="1049" y="113"/>
                  </a:lnTo>
                  <a:lnTo>
                    <a:pt x="1020" y="56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850" y="0"/>
                  </a:lnTo>
                  <a:lnTo>
                    <a:pt x="822" y="56"/>
                  </a:lnTo>
                  <a:lnTo>
                    <a:pt x="737" y="85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24" y="198"/>
                  </a:lnTo>
                  <a:lnTo>
                    <a:pt x="624" y="226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397" y="425"/>
                  </a:lnTo>
                  <a:lnTo>
                    <a:pt x="425" y="453"/>
                  </a:lnTo>
                  <a:lnTo>
                    <a:pt x="227" y="623"/>
                  </a:lnTo>
                  <a:lnTo>
                    <a:pt x="170" y="737"/>
                  </a:lnTo>
                  <a:lnTo>
                    <a:pt x="28" y="793"/>
                  </a:lnTo>
                  <a:lnTo>
                    <a:pt x="0" y="8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65"/>
            <p:cNvSpPr>
              <a:spLocks/>
            </p:cNvSpPr>
            <p:nvPr/>
          </p:nvSpPr>
          <p:spPr bwMode="auto">
            <a:xfrm>
              <a:off x="2485" y="4089"/>
              <a:ext cx="1361" cy="793"/>
            </a:xfrm>
            <a:custGeom>
              <a:avLst/>
              <a:gdLst>
                <a:gd name="T0" fmla="*/ 256 w 1361"/>
                <a:gd name="T1" fmla="*/ 737 h 793"/>
                <a:gd name="T2" fmla="*/ 256 w 1361"/>
                <a:gd name="T3" fmla="*/ 652 h 793"/>
                <a:gd name="T4" fmla="*/ 284 w 1361"/>
                <a:gd name="T5" fmla="*/ 595 h 793"/>
                <a:gd name="T6" fmla="*/ 284 w 1361"/>
                <a:gd name="T7" fmla="*/ 510 h 793"/>
                <a:gd name="T8" fmla="*/ 227 w 1361"/>
                <a:gd name="T9" fmla="*/ 453 h 793"/>
                <a:gd name="T10" fmla="*/ 142 w 1361"/>
                <a:gd name="T11" fmla="*/ 453 h 793"/>
                <a:gd name="T12" fmla="*/ 57 w 1361"/>
                <a:gd name="T13" fmla="*/ 397 h 793"/>
                <a:gd name="T14" fmla="*/ 0 w 1361"/>
                <a:gd name="T15" fmla="*/ 283 h 793"/>
                <a:gd name="T16" fmla="*/ 29 w 1361"/>
                <a:gd name="T17" fmla="*/ 226 h 793"/>
                <a:gd name="T18" fmla="*/ 57 w 1361"/>
                <a:gd name="T19" fmla="*/ 226 h 793"/>
                <a:gd name="T20" fmla="*/ 142 w 1361"/>
                <a:gd name="T21" fmla="*/ 198 h 793"/>
                <a:gd name="T22" fmla="*/ 199 w 1361"/>
                <a:gd name="T23" fmla="*/ 113 h 793"/>
                <a:gd name="T24" fmla="*/ 312 w 1361"/>
                <a:gd name="T25" fmla="*/ 170 h 793"/>
                <a:gd name="T26" fmla="*/ 397 w 1361"/>
                <a:gd name="T27" fmla="*/ 170 h 793"/>
                <a:gd name="T28" fmla="*/ 426 w 1361"/>
                <a:gd name="T29" fmla="*/ 113 h 793"/>
                <a:gd name="T30" fmla="*/ 539 w 1361"/>
                <a:gd name="T31" fmla="*/ 113 h 793"/>
                <a:gd name="T32" fmla="*/ 596 w 1361"/>
                <a:gd name="T33" fmla="*/ 85 h 793"/>
                <a:gd name="T34" fmla="*/ 652 w 1361"/>
                <a:gd name="T35" fmla="*/ 113 h 793"/>
                <a:gd name="T36" fmla="*/ 709 w 1361"/>
                <a:gd name="T37" fmla="*/ 113 h 793"/>
                <a:gd name="T38" fmla="*/ 709 w 1361"/>
                <a:gd name="T39" fmla="*/ 56 h 793"/>
                <a:gd name="T40" fmla="*/ 794 w 1361"/>
                <a:gd name="T41" fmla="*/ 56 h 793"/>
                <a:gd name="T42" fmla="*/ 822 w 1361"/>
                <a:gd name="T43" fmla="*/ 113 h 793"/>
                <a:gd name="T44" fmla="*/ 879 w 1361"/>
                <a:gd name="T45" fmla="*/ 0 h 793"/>
                <a:gd name="T46" fmla="*/ 908 w 1361"/>
                <a:gd name="T47" fmla="*/ 28 h 793"/>
                <a:gd name="T48" fmla="*/ 908 w 1361"/>
                <a:gd name="T49" fmla="*/ 113 h 793"/>
                <a:gd name="T50" fmla="*/ 936 w 1361"/>
                <a:gd name="T51" fmla="*/ 170 h 793"/>
                <a:gd name="T52" fmla="*/ 993 w 1361"/>
                <a:gd name="T53" fmla="*/ 141 h 793"/>
                <a:gd name="T54" fmla="*/ 1021 w 1361"/>
                <a:gd name="T55" fmla="*/ 170 h 793"/>
                <a:gd name="T56" fmla="*/ 1078 w 1361"/>
                <a:gd name="T57" fmla="*/ 170 h 793"/>
                <a:gd name="T58" fmla="*/ 1078 w 1361"/>
                <a:gd name="T59" fmla="*/ 255 h 793"/>
                <a:gd name="T60" fmla="*/ 1134 w 1361"/>
                <a:gd name="T61" fmla="*/ 255 h 793"/>
                <a:gd name="T62" fmla="*/ 1191 w 1361"/>
                <a:gd name="T63" fmla="*/ 312 h 793"/>
                <a:gd name="T64" fmla="*/ 1333 w 1361"/>
                <a:gd name="T65" fmla="*/ 340 h 793"/>
                <a:gd name="T66" fmla="*/ 1361 w 1361"/>
                <a:gd name="T67" fmla="*/ 482 h 793"/>
                <a:gd name="T68" fmla="*/ 1304 w 1361"/>
                <a:gd name="T69" fmla="*/ 538 h 793"/>
                <a:gd name="T70" fmla="*/ 1276 w 1361"/>
                <a:gd name="T71" fmla="*/ 510 h 793"/>
                <a:gd name="T72" fmla="*/ 1219 w 1361"/>
                <a:gd name="T73" fmla="*/ 482 h 793"/>
                <a:gd name="T74" fmla="*/ 1219 w 1361"/>
                <a:gd name="T75" fmla="*/ 567 h 793"/>
                <a:gd name="T76" fmla="*/ 1163 w 1361"/>
                <a:gd name="T77" fmla="*/ 567 h 793"/>
                <a:gd name="T78" fmla="*/ 1134 w 1361"/>
                <a:gd name="T79" fmla="*/ 538 h 793"/>
                <a:gd name="T80" fmla="*/ 1049 w 1361"/>
                <a:gd name="T81" fmla="*/ 510 h 793"/>
                <a:gd name="T82" fmla="*/ 1021 w 1361"/>
                <a:gd name="T83" fmla="*/ 567 h 793"/>
                <a:gd name="T84" fmla="*/ 851 w 1361"/>
                <a:gd name="T85" fmla="*/ 680 h 793"/>
                <a:gd name="T86" fmla="*/ 822 w 1361"/>
                <a:gd name="T87" fmla="*/ 680 h 793"/>
                <a:gd name="T88" fmla="*/ 766 w 1361"/>
                <a:gd name="T89" fmla="*/ 737 h 793"/>
                <a:gd name="T90" fmla="*/ 709 w 1361"/>
                <a:gd name="T91" fmla="*/ 680 h 793"/>
                <a:gd name="T92" fmla="*/ 652 w 1361"/>
                <a:gd name="T93" fmla="*/ 737 h 793"/>
                <a:gd name="T94" fmla="*/ 624 w 1361"/>
                <a:gd name="T95" fmla="*/ 708 h 793"/>
                <a:gd name="T96" fmla="*/ 567 w 1361"/>
                <a:gd name="T97" fmla="*/ 708 h 793"/>
                <a:gd name="T98" fmla="*/ 426 w 1361"/>
                <a:gd name="T99" fmla="*/ 623 h 793"/>
                <a:gd name="T100" fmla="*/ 397 w 1361"/>
                <a:gd name="T101" fmla="*/ 652 h 793"/>
                <a:gd name="T102" fmla="*/ 397 w 1361"/>
                <a:gd name="T103" fmla="*/ 708 h 793"/>
                <a:gd name="T104" fmla="*/ 369 w 1361"/>
                <a:gd name="T105" fmla="*/ 708 h 793"/>
                <a:gd name="T106" fmla="*/ 312 w 1361"/>
                <a:gd name="T107" fmla="*/ 793 h 793"/>
                <a:gd name="T108" fmla="*/ 256 w 1361"/>
                <a:gd name="T109" fmla="*/ 765 h 793"/>
                <a:gd name="T110" fmla="*/ 256 w 1361"/>
                <a:gd name="T111" fmla="*/ 73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1" h="793">
                  <a:moveTo>
                    <a:pt x="256" y="737"/>
                  </a:moveTo>
                  <a:lnTo>
                    <a:pt x="256" y="652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57" y="397"/>
                  </a:lnTo>
                  <a:lnTo>
                    <a:pt x="0" y="283"/>
                  </a:lnTo>
                  <a:lnTo>
                    <a:pt x="29" y="226"/>
                  </a:lnTo>
                  <a:lnTo>
                    <a:pt x="57" y="226"/>
                  </a:lnTo>
                  <a:lnTo>
                    <a:pt x="142" y="198"/>
                  </a:lnTo>
                  <a:lnTo>
                    <a:pt x="199" y="113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539" y="113"/>
                  </a:lnTo>
                  <a:lnTo>
                    <a:pt x="596" y="85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709" y="56"/>
                  </a:lnTo>
                  <a:lnTo>
                    <a:pt x="794" y="56"/>
                  </a:lnTo>
                  <a:lnTo>
                    <a:pt x="822" y="113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113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55"/>
                  </a:lnTo>
                  <a:lnTo>
                    <a:pt x="1134" y="255"/>
                  </a:lnTo>
                  <a:lnTo>
                    <a:pt x="1191" y="312"/>
                  </a:lnTo>
                  <a:lnTo>
                    <a:pt x="1333" y="340"/>
                  </a:lnTo>
                  <a:lnTo>
                    <a:pt x="1361" y="482"/>
                  </a:lnTo>
                  <a:lnTo>
                    <a:pt x="1304" y="538"/>
                  </a:lnTo>
                  <a:lnTo>
                    <a:pt x="1276" y="51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049" y="510"/>
                  </a:lnTo>
                  <a:lnTo>
                    <a:pt x="1021" y="567"/>
                  </a:lnTo>
                  <a:lnTo>
                    <a:pt x="851" y="680"/>
                  </a:lnTo>
                  <a:lnTo>
                    <a:pt x="822" y="680"/>
                  </a:lnTo>
                  <a:lnTo>
                    <a:pt x="766" y="737"/>
                  </a:lnTo>
                  <a:lnTo>
                    <a:pt x="709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567" y="708"/>
                  </a:lnTo>
                  <a:lnTo>
                    <a:pt x="426" y="623"/>
                  </a:lnTo>
                  <a:lnTo>
                    <a:pt x="397" y="652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93"/>
                  </a:lnTo>
                  <a:lnTo>
                    <a:pt x="256" y="765"/>
                  </a:lnTo>
                  <a:lnTo>
                    <a:pt x="256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66"/>
            <p:cNvSpPr>
              <a:spLocks/>
            </p:cNvSpPr>
            <p:nvPr/>
          </p:nvSpPr>
          <p:spPr bwMode="auto">
            <a:xfrm>
              <a:off x="1918" y="3692"/>
              <a:ext cx="1106" cy="709"/>
            </a:xfrm>
            <a:custGeom>
              <a:avLst/>
              <a:gdLst>
                <a:gd name="T0" fmla="*/ 1106 w 1106"/>
                <a:gd name="T1" fmla="*/ 510 h 709"/>
                <a:gd name="T2" fmla="*/ 993 w 1106"/>
                <a:gd name="T3" fmla="*/ 510 h 709"/>
                <a:gd name="T4" fmla="*/ 964 w 1106"/>
                <a:gd name="T5" fmla="*/ 567 h 709"/>
                <a:gd name="T6" fmla="*/ 879 w 1106"/>
                <a:gd name="T7" fmla="*/ 567 h 709"/>
                <a:gd name="T8" fmla="*/ 766 w 1106"/>
                <a:gd name="T9" fmla="*/ 510 h 709"/>
                <a:gd name="T10" fmla="*/ 709 w 1106"/>
                <a:gd name="T11" fmla="*/ 595 h 709"/>
                <a:gd name="T12" fmla="*/ 624 w 1106"/>
                <a:gd name="T13" fmla="*/ 623 h 709"/>
                <a:gd name="T14" fmla="*/ 596 w 1106"/>
                <a:gd name="T15" fmla="*/ 623 h 709"/>
                <a:gd name="T16" fmla="*/ 567 w 1106"/>
                <a:gd name="T17" fmla="*/ 680 h 709"/>
                <a:gd name="T18" fmla="*/ 482 w 1106"/>
                <a:gd name="T19" fmla="*/ 652 h 709"/>
                <a:gd name="T20" fmla="*/ 426 w 1106"/>
                <a:gd name="T21" fmla="*/ 709 h 709"/>
                <a:gd name="T22" fmla="*/ 426 w 1106"/>
                <a:gd name="T23" fmla="*/ 652 h 709"/>
                <a:gd name="T24" fmla="*/ 369 w 1106"/>
                <a:gd name="T25" fmla="*/ 595 h 709"/>
                <a:gd name="T26" fmla="*/ 369 w 1106"/>
                <a:gd name="T27" fmla="*/ 538 h 709"/>
                <a:gd name="T28" fmla="*/ 312 w 1106"/>
                <a:gd name="T29" fmla="*/ 510 h 709"/>
                <a:gd name="T30" fmla="*/ 284 w 1106"/>
                <a:gd name="T31" fmla="*/ 623 h 709"/>
                <a:gd name="T32" fmla="*/ 170 w 1106"/>
                <a:gd name="T33" fmla="*/ 567 h 709"/>
                <a:gd name="T34" fmla="*/ 199 w 1106"/>
                <a:gd name="T35" fmla="*/ 510 h 709"/>
                <a:gd name="T36" fmla="*/ 170 w 1106"/>
                <a:gd name="T37" fmla="*/ 453 h 709"/>
                <a:gd name="T38" fmla="*/ 114 w 1106"/>
                <a:gd name="T39" fmla="*/ 510 h 709"/>
                <a:gd name="T40" fmla="*/ 57 w 1106"/>
                <a:gd name="T41" fmla="*/ 510 h 709"/>
                <a:gd name="T42" fmla="*/ 0 w 1106"/>
                <a:gd name="T43" fmla="*/ 397 h 709"/>
                <a:gd name="T44" fmla="*/ 29 w 1106"/>
                <a:gd name="T45" fmla="*/ 368 h 709"/>
                <a:gd name="T46" fmla="*/ 142 w 1106"/>
                <a:gd name="T47" fmla="*/ 312 h 709"/>
                <a:gd name="T48" fmla="*/ 312 w 1106"/>
                <a:gd name="T49" fmla="*/ 113 h 709"/>
                <a:gd name="T50" fmla="*/ 397 w 1106"/>
                <a:gd name="T51" fmla="*/ 113 h 709"/>
                <a:gd name="T52" fmla="*/ 426 w 1106"/>
                <a:gd name="T53" fmla="*/ 113 h 709"/>
                <a:gd name="T54" fmla="*/ 539 w 1106"/>
                <a:gd name="T55" fmla="*/ 57 h 709"/>
                <a:gd name="T56" fmla="*/ 596 w 1106"/>
                <a:gd name="T57" fmla="*/ 0 h 709"/>
                <a:gd name="T58" fmla="*/ 596 w 1106"/>
                <a:gd name="T59" fmla="*/ 85 h 709"/>
                <a:gd name="T60" fmla="*/ 624 w 1106"/>
                <a:gd name="T61" fmla="*/ 57 h 709"/>
                <a:gd name="T62" fmla="*/ 709 w 1106"/>
                <a:gd name="T63" fmla="*/ 85 h 709"/>
                <a:gd name="T64" fmla="*/ 709 w 1106"/>
                <a:gd name="T65" fmla="*/ 113 h 709"/>
                <a:gd name="T66" fmla="*/ 766 w 1106"/>
                <a:gd name="T67" fmla="*/ 142 h 709"/>
                <a:gd name="T68" fmla="*/ 737 w 1106"/>
                <a:gd name="T69" fmla="*/ 170 h 709"/>
                <a:gd name="T70" fmla="*/ 737 w 1106"/>
                <a:gd name="T71" fmla="*/ 227 h 709"/>
                <a:gd name="T72" fmla="*/ 823 w 1106"/>
                <a:gd name="T73" fmla="*/ 283 h 709"/>
                <a:gd name="T74" fmla="*/ 823 w 1106"/>
                <a:gd name="T75" fmla="*/ 368 h 709"/>
                <a:gd name="T76" fmla="*/ 908 w 1106"/>
                <a:gd name="T77" fmla="*/ 397 h 709"/>
                <a:gd name="T78" fmla="*/ 936 w 1106"/>
                <a:gd name="T79" fmla="*/ 368 h 709"/>
                <a:gd name="T80" fmla="*/ 993 w 1106"/>
                <a:gd name="T81" fmla="*/ 425 h 709"/>
                <a:gd name="T82" fmla="*/ 1049 w 1106"/>
                <a:gd name="T83" fmla="*/ 425 h 709"/>
                <a:gd name="T84" fmla="*/ 1106 w 1106"/>
                <a:gd name="T85" fmla="*/ 51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6" h="709">
                  <a:moveTo>
                    <a:pt x="1106" y="510"/>
                  </a:moveTo>
                  <a:lnTo>
                    <a:pt x="993" y="510"/>
                  </a:lnTo>
                  <a:lnTo>
                    <a:pt x="964" y="567"/>
                  </a:lnTo>
                  <a:lnTo>
                    <a:pt x="879" y="567"/>
                  </a:lnTo>
                  <a:lnTo>
                    <a:pt x="766" y="510"/>
                  </a:lnTo>
                  <a:lnTo>
                    <a:pt x="709" y="595"/>
                  </a:lnTo>
                  <a:lnTo>
                    <a:pt x="624" y="623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482" y="652"/>
                  </a:lnTo>
                  <a:lnTo>
                    <a:pt x="426" y="709"/>
                  </a:lnTo>
                  <a:lnTo>
                    <a:pt x="426" y="652"/>
                  </a:lnTo>
                  <a:lnTo>
                    <a:pt x="369" y="595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84" y="623"/>
                  </a:lnTo>
                  <a:lnTo>
                    <a:pt x="170" y="567"/>
                  </a:lnTo>
                  <a:lnTo>
                    <a:pt x="199" y="510"/>
                  </a:lnTo>
                  <a:lnTo>
                    <a:pt x="170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397"/>
                  </a:lnTo>
                  <a:lnTo>
                    <a:pt x="29" y="368"/>
                  </a:lnTo>
                  <a:lnTo>
                    <a:pt x="142" y="312"/>
                  </a:lnTo>
                  <a:lnTo>
                    <a:pt x="312" y="113"/>
                  </a:lnTo>
                  <a:lnTo>
                    <a:pt x="397" y="113"/>
                  </a:lnTo>
                  <a:lnTo>
                    <a:pt x="426" y="113"/>
                  </a:lnTo>
                  <a:lnTo>
                    <a:pt x="539" y="57"/>
                  </a:lnTo>
                  <a:lnTo>
                    <a:pt x="596" y="0"/>
                  </a:lnTo>
                  <a:lnTo>
                    <a:pt x="596" y="85"/>
                  </a:lnTo>
                  <a:lnTo>
                    <a:pt x="624" y="57"/>
                  </a:lnTo>
                  <a:lnTo>
                    <a:pt x="709" y="85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23" y="283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93" y="425"/>
                  </a:lnTo>
                  <a:lnTo>
                    <a:pt x="1049" y="425"/>
                  </a:lnTo>
                  <a:lnTo>
                    <a:pt x="1106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68"/>
            <p:cNvSpPr>
              <a:spLocks/>
            </p:cNvSpPr>
            <p:nvPr/>
          </p:nvSpPr>
          <p:spPr bwMode="auto">
            <a:xfrm>
              <a:off x="2741" y="3749"/>
              <a:ext cx="623" cy="453"/>
            </a:xfrm>
            <a:custGeom>
              <a:avLst/>
              <a:gdLst>
                <a:gd name="T0" fmla="*/ 623 w 623"/>
                <a:gd name="T1" fmla="*/ 340 h 453"/>
                <a:gd name="T2" fmla="*/ 566 w 623"/>
                <a:gd name="T3" fmla="*/ 453 h 453"/>
                <a:gd name="T4" fmla="*/ 538 w 623"/>
                <a:gd name="T5" fmla="*/ 396 h 453"/>
                <a:gd name="T6" fmla="*/ 453 w 623"/>
                <a:gd name="T7" fmla="*/ 396 h 453"/>
                <a:gd name="T8" fmla="*/ 453 w 623"/>
                <a:gd name="T9" fmla="*/ 453 h 453"/>
                <a:gd name="T10" fmla="*/ 396 w 623"/>
                <a:gd name="T11" fmla="*/ 453 h 453"/>
                <a:gd name="T12" fmla="*/ 340 w 623"/>
                <a:gd name="T13" fmla="*/ 425 h 453"/>
                <a:gd name="T14" fmla="*/ 283 w 623"/>
                <a:gd name="T15" fmla="*/ 453 h 453"/>
                <a:gd name="T16" fmla="*/ 226 w 623"/>
                <a:gd name="T17" fmla="*/ 368 h 453"/>
                <a:gd name="T18" fmla="*/ 170 w 623"/>
                <a:gd name="T19" fmla="*/ 368 h 453"/>
                <a:gd name="T20" fmla="*/ 113 w 623"/>
                <a:gd name="T21" fmla="*/ 311 h 453"/>
                <a:gd name="T22" fmla="*/ 85 w 623"/>
                <a:gd name="T23" fmla="*/ 340 h 453"/>
                <a:gd name="T24" fmla="*/ 0 w 623"/>
                <a:gd name="T25" fmla="*/ 311 h 453"/>
                <a:gd name="T26" fmla="*/ 0 w 623"/>
                <a:gd name="T27" fmla="*/ 226 h 453"/>
                <a:gd name="T28" fmla="*/ 28 w 623"/>
                <a:gd name="T29" fmla="*/ 170 h 453"/>
                <a:gd name="T30" fmla="*/ 141 w 623"/>
                <a:gd name="T31" fmla="*/ 141 h 453"/>
                <a:gd name="T32" fmla="*/ 255 w 623"/>
                <a:gd name="T33" fmla="*/ 170 h 453"/>
                <a:gd name="T34" fmla="*/ 255 w 623"/>
                <a:gd name="T35" fmla="*/ 113 h 453"/>
                <a:gd name="T36" fmla="*/ 311 w 623"/>
                <a:gd name="T37" fmla="*/ 56 h 453"/>
                <a:gd name="T38" fmla="*/ 311 w 623"/>
                <a:gd name="T39" fmla="*/ 0 h 453"/>
                <a:gd name="T40" fmla="*/ 396 w 623"/>
                <a:gd name="T41" fmla="*/ 0 h 453"/>
                <a:gd name="T42" fmla="*/ 368 w 623"/>
                <a:gd name="T43" fmla="*/ 85 h 453"/>
                <a:gd name="T44" fmla="*/ 396 w 623"/>
                <a:gd name="T45" fmla="*/ 85 h 453"/>
                <a:gd name="T46" fmla="*/ 368 w 623"/>
                <a:gd name="T47" fmla="*/ 141 h 453"/>
                <a:gd name="T48" fmla="*/ 453 w 623"/>
                <a:gd name="T49" fmla="*/ 198 h 453"/>
                <a:gd name="T50" fmla="*/ 481 w 623"/>
                <a:gd name="T51" fmla="*/ 255 h 453"/>
                <a:gd name="T52" fmla="*/ 566 w 623"/>
                <a:gd name="T53" fmla="*/ 226 h 453"/>
                <a:gd name="T54" fmla="*/ 623 w 623"/>
                <a:gd name="T55" fmla="*/ 283 h 453"/>
                <a:gd name="T56" fmla="*/ 623 w 623"/>
                <a:gd name="T57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453">
                  <a:moveTo>
                    <a:pt x="623" y="340"/>
                  </a:moveTo>
                  <a:lnTo>
                    <a:pt x="566" y="453"/>
                  </a:lnTo>
                  <a:lnTo>
                    <a:pt x="538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40" y="425"/>
                  </a:lnTo>
                  <a:lnTo>
                    <a:pt x="283" y="453"/>
                  </a:lnTo>
                  <a:lnTo>
                    <a:pt x="226" y="368"/>
                  </a:lnTo>
                  <a:lnTo>
                    <a:pt x="170" y="368"/>
                  </a:lnTo>
                  <a:lnTo>
                    <a:pt x="113" y="311"/>
                  </a:lnTo>
                  <a:lnTo>
                    <a:pt x="85" y="340"/>
                  </a:lnTo>
                  <a:lnTo>
                    <a:pt x="0" y="311"/>
                  </a:lnTo>
                  <a:lnTo>
                    <a:pt x="0" y="226"/>
                  </a:lnTo>
                  <a:lnTo>
                    <a:pt x="28" y="170"/>
                  </a:lnTo>
                  <a:lnTo>
                    <a:pt x="141" y="141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311" y="56"/>
                  </a:lnTo>
                  <a:lnTo>
                    <a:pt x="311" y="0"/>
                  </a:lnTo>
                  <a:lnTo>
                    <a:pt x="396" y="0"/>
                  </a:lnTo>
                  <a:lnTo>
                    <a:pt x="368" y="85"/>
                  </a:lnTo>
                  <a:lnTo>
                    <a:pt x="396" y="85"/>
                  </a:lnTo>
                  <a:lnTo>
                    <a:pt x="368" y="141"/>
                  </a:lnTo>
                  <a:lnTo>
                    <a:pt x="453" y="198"/>
                  </a:lnTo>
                  <a:lnTo>
                    <a:pt x="481" y="255"/>
                  </a:lnTo>
                  <a:lnTo>
                    <a:pt x="566" y="226"/>
                  </a:lnTo>
                  <a:lnTo>
                    <a:pt x="623" y="283"/>
                  </a:lnTo>
                  <a:lnTo>
                    <a:pt x="623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69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0 w 1190"/>
                <a:gd name="T1" fmla="*/ 851 h 1134"/>
                <a:gd name="T2" fmla="*/ 0 w 1190"/>
                <a:gd name="T3" fmla="*/ 936 h 1134"/>
                <a:gd name="T4" fmla="*/ 28 w 1190"/>
                <a:gd name="T5" fmla="*/ 908 h 1134"/>
                <a:gd name="T6" fmla="*/ 113 w 1190"/>
                <a:gd name="T7" fmla="*/ 936 h 1134"/>
                <a:gd name="T8" fmla="*/ 113 w 1190"/>
                <a:gd name="T9" fmla="*/ 964 h 1134"/>
                <a:gd name="T10" fmla="*/ 170 w 1190"/>
                <a:gd name="T11" fmla="*/ 993 h 1134"/>
                <a:gd name="T12" fmla="*/ 141 w 1190"/>
                <a:gd name="T13" fmla="*/ 1021 h 1134"/>
                <a:gd name="T14" fmla="*/ 141 w 1190"/>
                <a:gd name="T15" fmla="*/ 1078 h 1134"/>
                <a:gd name="T16" fmla="*/ 227 w 1190"/>
                <a:gd name="T17" fmla="*/ 1134 h 1134"/>
                <a:gd name="T18" fmla="*/ 255 w 1190"/>
                <a:gd name="T19" fmla="*/ 1078 h 1134"/>
                <a:gd name="T20" fmla="*/ 368 w 1190"/>
                <a:gd name="T21" fmla="*/ 1049 h 1134"/>
                <a:gd name="T22" fmla="*/ 482 w 1190"/>
                <a:gd name="T23" fmla="*/ 1078 h 1134"/>
                <a:gd name="T24" fmla="*/ 482 w 1190"/>
                <a:gd name="T25" fmla="*/ 1021 h 1134"/>
                <a:gd name="T26" fmla="*/ 538 w 1190"/>
                <a:gd name="T27" fmla="*/ 964 h 1134"/>
                <a:gd name="T28" fmla="*/ 538 w 1190"/>
                <a:gd name="T29" fmla="*/ 908 h 1134"/>
                <a:gd name="T30" fmla="*/ 567 w 1190"/>
                <a:gd name="T31" fmla="*/ 851 h 1134"/>
                <a:gd name="T32" fmla="*/ 538 w 1190"/>
                <a:gd name="T33" fmla="*/ 822 h 1134"/>
                <a:gd name="T34" fmla="*/ 567 w 1190"/>
                <a:gd name="T35" fmla="*/ 709 h 1134"/>
                <a:gd name="T36" fmla="*/ 623 w 1190"/>
                <a:gd name="T37" fmla="*/ 737 h 1134"/>
                <a:gd name="T38" fmla="*/ 737 w 1190"/>
                <a:gd name="T39" fmla="*/ 681 h 1134"/>
                <a:gd name="T40" fmla="*/ 737 w 1190"/>
                <a:gd name="T41" fmla="*/ 652 h 1134"/>
                <a:gd name="T42" fmla="*/ 935 w 1190"/>
                <a:gd name="T43" fmla="*/ 652 h 1134"/>
                <a:gd name="T44" fmla="*/ 964 w 1190"/>
                <a:gd name="T45" fmla="*/ 681 h 1134"/>
                <a:gd name="T46" fmla="*/ 964 w 1190"/>
                <a:gd name="T47" fmla="*/ 766 h 1134"/>
                <a:gd name="T48" fmla="*/ 1049 w 1190"/>
                <a:gd name="T49" fmla="*/ 737 h 1134"/>
                <a:gd name="T50" fmla="*/ 1134 w 1190"/>
                <a:gd name="T51" fmla="*/ 766 h 1134"/>
                <a:gd name="T52" fmla="*/ 1162 w 1190"/>
                <a:gd name="T53" fmla="*/ 737 h 1134"/>
                <a:gd name="T54" fmla="*/ 1134 w 1190"/>
                <a:gd name="T55" fmla="*/ 681 h 1134"/>
                <a:gd name="T56" fmla="*/ 1190 w 1190"/>
                <a:gd name="T57" fmla="*/ 652 h 1134"/>
                <a:gd name="T58" fmla="*/ 1162 w 1190"/>
                <a:gd name="T59" fmla="*/ 624 h 1134"/>
                <a:gd name="T60" fmla="*/ 1134 w 1190"/>
                <a:gd name="T61" fmla="*/ 652 h 1134"/>
                <a:gd name="T62" fmla="*/ 1105 w 1190"/>
                <a:gd name="T63" fmla="*/ 652 h 1134"/>
                <a:gd name="T64" fmla="*/ 1020 w 1190"/>
                <a:gd name="T65" fmla="*/ 539 h 1134"/>
                <a:gd name="T66" fmla="*/ 1105 w 1190"/>
                <a:gd name="T67" fmla="*/ 511 h 1134"/>
                <a:gd name="T68" fmla="*/ 1105 w 1190"/>
                <a:gd name="T69" fmla="*/ 454 h 1134"/>
                <a:gd name="T70" fmla="*/ 1162 w 1190"/>
                <a:gd name="T71" fmla="*/ 426 h 1134"/>
                <a:gd name="T72" fmla="*/ 1162 w 1190"/>
                <a:gd name="T73" fmla="*/ 341 h 1134"/>
                <a:gd name="T74" fmla="*/ 1134 w 1190"/>
                <a:gd name="T75" fmla="*/ 255 h 1134"/>
                <a:gd name="T76" fmla="*/ 1077 w 1190"/>
                <a:gd name="T77" fmla="*/ 255 h 1134"/>
                <a:gd name="T78" fmla="*/ 1077 w 1190"/>
                <a:gd name="T79" fmla="*/ 312 h 1134"/>
                <a:gd name="T80" fmla="*/ 879 w 1190"/>
                <a:gd name="T81" fmla="*/ 199 h 1134"/>
                <a:gd name="T82" fmla="*/ 879 w 1190"/>
                <a:gd name="T83" fmla="*/ 114 h 1134"/>
                <a:gd name="T84" fmla="*/ 850 w 1190"/>
                <a:gd name="T85" fmla="*/ 0 h 1134"/>
                <a:gd name="T86" fmla="*/ 652 w 1190"/>
                <a:gd name="T87" fmla="*/ 142 h 1134"/>
                <a:gd name="T88" fmla="*/ 397 w 1190"/>
                <a:gd name="T89" fmla="*/ 341 h 1134"/>
                <a:gd name="T90" fmla="*/ 340 w 1190"/>
                <a:gd name="T91" fmla="*/ 341 h 1134"/>
                <a:gd name="T92" fmla="*/ 283 w 1190"/>
                <a:gd name="T93" fmla="*/ 426 h 1134"/>
                <a:gd name="T94" fmla="*/ 198 w 1190"/>
                <a:gd name="T95" fmla="*/ 511 h 1134"/>
                <a:gd name="T96" fmla="*/ 227 w 1190"/>
                <a:gd name="T97" fmla="*/ 596 h 1134"/>
                <a:gd name="T98" fmla="*/ 170 w 1190"/>
                <a:gd name="T99" fmla="*/ 596 h 1134"/>
                <a:gd name="T100" fmla="*/ 28 w 1190"/>
                <a:gd name="T101" fmla="*/ 737 h 1134"/>
                <a:gd name="T102" fmla="*/ 28 w 1190"/>
                <a:gd name="T103" fmla="*/ 794 h 1134"/>
                <a:gd name="T104" fmla="*/ 0 w 1190"/>
                <a:gd name="T105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0" y="851"/>
                  </a:moveTo>
                  <a:lnTo>
                    <a:pt x="0" y="936"/>
                  </a:lnTo>
                  <a:lnTo>
                    <a:pt x="28" y="908"/>
                  </a:lnTo>
                  <a:lnTo>
                    <a:pt x="113" y="936"/>
                  </a:lnTo>
                  <a:lnTo>
                    <a:pt x="113" y="964"/>
                  </a:lnTo>
                  <a:lnTo>
                    <a:pt x="170" y="993"/>
                  </a:lnTo>
                  <a:lnTo>
                    <a:pt x="141" y="1021"/>
                  </a:lnTo>
                  <a:lnTo>
                    <a:pt x="141" y="1078"/>
                  </a:lnTo>
                  <a:lnTo>
                    <a:pt x="227" y="1134"/>
                  </a:lnTo>
                  <a:lnTo>
                    <a:pt x="255" y="1078"/>
                  </a:lnTo>
                  <a:lnTo>
                    <a:pt x="368" y="1049"/>
                  </a:lnTo>
                  <a:lnTo>
                    <a:pt x="482" y="1078"/>
                  </a:lnTo>
                  <a:lnTo>
                    <a:pt x="482" y="1021"/>
                  </a:lnTo>
                  <a:lnTo>
                    <a:pt x="538" y="964"/>
                  </a:lnTo>
                  <a:lnTo>
                    <a:pt x="538" y="908"/>
                  </a:lnTo>
                  <a:lnTo>
                    <a:pt x="567" y="851"/>
                  </a:lnTo>
                  <a:lnTo>
                    <a:pt x="538" y="822"/>
                  </a:lnTo>
                  <a:lnTo>
                    <a:pt x="567" y="709"/>
                  </a:lnTo>
                  <a:lnTo>
                    <a:pt x="623" y="737"/>
                  </a:lnTo>
                  <a:lnTo>
                    <a:pt x="737" y="681"/>
                  </a:lnTo>
                  <a:lnTo>
                    <a:pt x="737" y="652"/>
                  </a:lnTo>
                  <a:lnTo>
                    <a:pt x="935" y="652"/>
                  </a:lnTo>
                  <a:lnTo>
                    <a:pt x="964" y="681"/>
                  </a:lnTo>
                  <a:lnTo>
                    <a:pt x="964" y="766"/>
                  </a:lnTo>
                  <a:lnTo>
                    <a:pt x="1049" y="737"/>
                  </a:lnTo>
                  <a:lnTo>
                    <a:pt x="1134" y="766"/>
                  </a:lnTo>
                  <a:lnTo>
                    <a:pt x="1162" y="737"/>
                  </a:lnTo>
                  <a:lnTo>
                    <a:pt x="1134" y="681"/>
                  </a:lnTo>
                  <a:lnTo>
                    <a:pt x="1190" y="652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05" y="652"/>
                  </a:lnTo>
                  <a:lnTo>
                    <a:pt x="1020" y="539"/>
                  </a:lnTo>
                  <a:lnTo>
                    <a:pt x="1105" y="511"/>
                  </a:lnTo>
                  <a:lnTo>
                    <a:pt x="1105" y="454"/>
                  </a:lnTo>
                  <a:lnTo>
                    <a:pt x="1162" y="426"/>
                  </a:lnTo>
                  <a:lnTo>
                    <a:pt x="1162" y="341"/>
                  </a:lnTo>
                  <a:lnTo>
                    <a:pt x="1134" y="255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879" y="199"/>
                  </a:lnTo>
                  <a:lnTo>
                    <a:pt x="879" y="114"/>
                  </a:lnTo>
                  <a:lnTo>
                    <a:pt x="850" y="0"/>
                  </a:lnTo>
                  <a:lnTo>
                    <a:pt x="652" y="142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3" y="426"/>
                  </a:lnTo>
                  <a:lnTo>
                    <a:pt x="198" y="511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28" y="737"/>
                  </a:lnTo>
                  <a:lnTo>
                    <a:pt x="28" y="794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0"/>
            <p:cNvSpPr>
              <a:spLocks/>
            </p:cNvSpPr>
            <p:nvPr/>
          </p:nvSpPr>
          <p:spPr bwMode="auto">
            <a:xfrm>
              <a:off x="3052" y="3493"/>
              <a:ext cx="822" cy="851"/>
            </a:xfrm>
            <a:custGeom>
              <a:avLst/>
              <a:gdLst>
                <a:gd name="T0" fmla="*/ 567 w 822"/>
                <a:gd name="T1" fmla="*/ 851 h 851"/>
                <a:gd name="T2" fmla="*/ 511 w 822"/>
                <a:gd name="T3" fmla="*/ 851 h 851"/>
                <a:gd name="T4" fmla="*/ 511 w 822"/>
                <a:gd name="T5" fmla="*/ 766 h 851"/>
                <a:gd name="T6" fmla="*/ 454 w 822"/>
                <a:gd name="T7" fmla="*/ 766 h 851"/>
                <a:gd name="T8" fmla="*/ 426 w 822"/>
                <a:gd name="T9" fmla="*/ 737 h 851"/>
                <a:gd name="T10" fmla="*/ 369 w 822"/>
                <a:gd name="T11" fmla="*/ 766 h 851"/>
                <a:gd name="T12" fmla="*/ 341 w 822"/>
                <a:gd name="T13" fmla="*/ 709 h 851"/>
                <a:gd name="T14" fmla="*/ 341 w 822"/>
                <a:gd name="T15" fmla="*/ 624 h 851"/>
                <a:gd name="T16" fmla="*/ 312 w 822"/>
                <a:gd name="T17" fmla="*/ 596 h 851"/>
                <a:gd name="T18" fmla="*/ 312 w 822"/>
                <a:gd name="T19" fmla="*/ 539 h 851"/>
                <a:gd name="T20" fmla="*/ 255 w 822"/>
                <a:gd name="T21" fmla="*/ 482 h 851"/>
                <a:gd name="T22" fmla="*/ 170 w 822"/>
                <a:gd name="T23" fmla="*/ 511 h 851"/>
                <a:gd name="T24" fmla="*/ 142 w 822"/>
                <a:gd name="T25" fmla="*/ 454 h 851"/>
                <a:gd name="T26" fmla="*/ 57 w 822"/>
                <a:gd name="T27" fmla="*/ 397 h 851"/>
                <a:gd name="T28" fmla="*/ 85 w 822"/>
                <a:gd name="T29" fmla="*/ 341 h 851"/>
                <a:gd name="T30" fmla="*/ 57 w 822"/>
                <a:gd name="T31" fmla="*/ 341 h 851"/>
                <a:gd name="T32" fmla="*/ 85 w 822"/>
                <a:gd name="T33" fmla="*/ 256 h 851"/>
                <a:gd name="T34" fmla="*/ 0 w 822"/>
                <a:gd name="T35" fmla="*/ 256 h 851"/>
                <a:gd name="T36" fmla="*/ 29 w 822"/>
                <a:gd name="T37" fmla="*/ 199 h 851"/>
                <a:gd name="T38" fmla="*/ 0 w 822"/>
                <a:gd name="T39" fmla="*/ 170 h 851"/>
                <a:gd name="T40" fmla="*/ 29 w 822"/>
                <a:gd name="T41" fmla="*/ 57 h 851"/>
                <a:gd name="T42" fmla="*/ 85 w 822"/>
                <a:gd name="T43" fmla="*/ 85 h 851"/>
                <a:gd name="T44" fmla="*/ 199 w 822"/>
                <a:gd name="T45" fmla="*/ 29 h 851"/>
                <a:gd name="T46" fmla="*/ 199 w 822"/>
                <a:gd name="T47" fmla="*/ 0 h 851"/>
                <a:gd name="T48" fmla="*/ 397 w 822"/>
                <a:gd name="T49" fmla="*/ 0 h 851"/>
                <a:gd name="T50" fmla="*/ 426 w 822"/>
                <a:gd name="T51" fmla="*/ 29 h 851"/>
                <a:gd name="T52" fmla="*/ 426 w 822"/>
                <a:gd name="T53" fmla="*/ 114 h 851"/>
                <a:gd name="T54" fmla="*/ 511 w 822"/>
                <a:gd name="T55" fmla="*/ 85 h 851"/>
                <a:gd name="T56" fmla="*/ 596 w 822"/>
                <a:gd name="T57" fmla="*/ 114 h 851"/>
                <a:gd name="T58" fmla="*/ 652 w 822"/>
                <a:gd name="T59" fmla="*/ 170 h 851"/>
                <a:gd name="T60" fmla="*/ 709 w 822"/>
                <a:gd name="T61" fmla="*/ 199 h 851"/>
                <a:gd name="T62" fmla="*/ 737 w 822"/>
                <a:gd name="T63" fmla="*/ 227 h 851"/>
                <a:gd name="T64" fmla="*/ 794 w 822"/>
                <a:gd name="T65" fmla="*/ 256 h 851"/>
                <a:gd name="T66" fmla="*/ 822 w 822"/>
                <a:gd name="T67" fmla="*/ 256 h 851"/>
                <a:gd name="T68" fmla="*/ 794 w 822"/>
                <a:gd name="T69" fmla="*/ 312 h 851"/>
                <a:gd name="T70" fmla="*/ 794 w 822"/>
                <a:gd name="T71" fmla="*/ 369 h 851"/>
                <a:gd name="T72" fmla="*/ 737 w 822"/>
                <a:gd name="T73" fmla="*/ 369 h 851"/>
                <a:gd name="T74" fmla="*/ 652 w 822"/>
                <a:gd name="T75" fmla="*/ 426 h 851"/>
                <a:gd name="T76" fmla="*/ 624 w 822"/>
                <a:gd name="T77" fmla="*/ 426 h 851"/>
                <a:gd name="T78" fmla="*/ 624 w 822"/>
                <a:gd name="T79" fmla="*/ 511 h 851"/>
                <a:gd name="T80" fmla="*/ 624 w 822"/>
                <a:gd name="T81" fmla="*/ 539 h 851"/>
                <a:gd name="T82" fmla="*/ 567 w 822"/>
                <a:gd name="T83" fmla="*/ 511 h 851"/>
                <a:gd name="T84" fmla="*/ 596 w 822"/>
                <a:gd name="T85" fmla="*/ 567 h 851"/>
                <a:gd name="T86" fmla="*/ 596 w 822"/>
                <a:gd name="T87" fmla="*/ 624 h 851"/>
                <a:gd name="T88" fmla="*/ 709 w 822"/>
                <a:gd name="T89" fmla="*/ 596 h 851"/>
                <a:gd name="T90" fmla="*/ 652 w 822"/>
                <a:gd name="T91" fmla="*/ 681 h 851"/>
                <a:gd name="T92" fmla="*/ 737 w 822"/>
                <a:gd name="T93" fmla="*/ 681 h 851"/>
                <a:gd name="T94" fmla="*/ 652 w 822"/>
                <a:gd name="T95" fmla="*/ 737 h 851"/>
                <a:gd name="T96" fmla="*/ 596 w 822"/>
                <a:gd name="T97" fmla="*/ 822 h 851"/>
                <a:gd name="T98" fmla="*/ 567 w 822"/>
                <a:gd name="T99" fmla="*/ 822 h 851"/>
                <a:gd name="T100" fmla="*/ 567 w 822"/>
                <a:gd name="T10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51">
                  <a:moveTo>
                    <a:pt x="567" y="851"/>
                  </a:moveTo>
                  <a:lnTo>
                    <a:pt x="511" y="851"/>
                  </a:lnTo>
                  <a:lnTo>
                    <a:pt x="511" y="766"/>
                  </a:lnTo>
                  <a:lnTo>
                    <a:pt x="454" y="766"/>
                  </a:lnTo>
                  <a:lnTo>
                    <a:pt x="426" y="737"/>
                  </a:lnTo>
                  <a:lnTo>
                    <a:pt x="369" y="766"/>
                  </a:lnTo>
                  <a:lnTo>
                    <a:pt x="341" y="709"/>
                  </a:lnTo>
                  <a:lnTo>
                    <a:pt x="341" y="624"/>
                  </a:lnTo>
                  <a:lnTo>
                    <a:pt x="312" y="59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99" y="29"/>
                  </a:lnTo>
                  <a:lnTo>
                    <a:pt x="199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26" y="114"/>
                  </a:lnTo>
                  <a:lnTo>
                    <a:pt x="511" y="85"/>
                  </a:lnTo>
                  <a:lnTo>
                    <a:pt x="596" y="114"/>
                  </a:lnTo>
                  <a:lnTo>
                    <a:pt x="652" y="17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256"/>
                  </a:lnTo>
                  <a:lnTo>
                    <a:pt x="822" y="256"/>
                  </a:lnTo>
                  <a:lnTo>
                    <a:pt x="794" y="312"/>
                  </a:lnTo>
                  <a:lnTo>
                    <a:pt x="794" y="369"/>
                  </a:lnTo>
                  <a:lnTo>
                    <a:pt x="737" y="369"/>
                  </a:lnTo>
                  <a:lnTo>
                    <a:pt x="652" y="426"/>
                  </a:lnTo>
                  <a:lnTo>
                    <a:pt x="624" y="426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567" y="511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709" y="596"/>
                  </a:lnTo>
                  <a:lnTo>
                    <a:pt x="652" y="681"/>
                  </a:lnTo>
                  <a:lnTo>
                    <a:pt x="737" y="681"/>
                  </a:lnTo>
                  <a:lnTo>
                    <a:pt x="652" y="737"/>
                  </a:lnTo>
                  <a:lnTo>
                    <a:pt x="596" y="822"/>
                  </a:lnTo>
                  <a:lnTo>
                    <a:pt x="567" y="822"/>
                  </a:lnTo>
                  <a:lnTo>
                    <a:pt x="567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2"/>
            <p:cNvSpPr>
              <a:spLocks/>
            </p:cNvSpPr>
            <p:nvPr/>
          </p:nvSpPr>
          <p:spPr bwMode="auto">
            <a:xfrm>
              <a:off x="3534" y="3267"/>
              <a:ext cx="822" cy="935"/>
            </a:xfrm>
            <a:custGeom>
              <a:avLst/>
              <a:gdLst>
                <a:gd name="T0" fmla="*/ 142 w 822"/>
                <a:gd name="T1" fmla="*/ 0 h 935"/>
                <a:gd name="T2" fmla="*/ 85 w 822"/>
                <a:gd name="T3" fmla="*/ 28 h 935"/>
                <a:gd name="T4" fmla="*/ 85 w 822"/>
                <a:gd name="T5" fmla="*/ 85 h 935"/>
                <a:gd name="T6" fmla="*/ 0 w 822"/>
                <a:gd name="T7" fmla="*/ 113 h 935"/>
                <a:gd name="T8" fmla="*/ 85 w 822"/>
                <a:gd name="T9" fmla="*/ 226 h 935"/>
                <a:gd name="T10" fmla="*/ 114 w 822"/>
                <a:gd name="T11" fmla="*/ 226 h 935"/>
                <a:gd name="T12" fmla="*/ 142 w 822"/>
                <a:gd name="T13" fmla="*/ 198 h 935"/>
                <a:gd name="T14" fmla="*/ 170 w 822"/>
                <a:gd name="T15" fmla="*/ 226 h 935"/>
                <a:gd name="T16" fmla="*/ 114 w 822"/>
                <a:gd name="T17" fmla="*/ 255 h 935"/>
                <a:gd name="T18" fmla="*/ 142 w 822"/>
                <a:gd name="T19" fmla="*/ 311 h 935"/>
                <a:gd name="T20" fmla="*/ 114 w 822"/>
                <a:gd name="T21" fmla="*/ 340 h 935"/>
                <a:gd name="T22" fmla="*/ 170 w 822"/>
                <a:gd name="T23" fmla="*/ 396 h 935"/>
                <a:gd name="T24" fmla="*/ 227 w 822"/>
                <a:gd name="T25" fmla="*/ 425 h 935"/>
                <a:gd name="T26" fmla="*/ 255 w 822"/>
                <a:gd name="T27" fmla="*/ 453 h 935"/>
                <a:gd name="T28" fmla="*/ 312 w 822"/>
                <a:gd name="T29" fmla="*/ 482 h 935"/>
                <a:gd name="T30" fmla="*/ 340 w 822"/>
                <a:gd name="T31" fmla="*/ 482 h 935"/>
                <a:gd name="T32" fmla="*/ 312 w 822"/>
                <a:gd name="T33" fmla="*/ 538 h 935"/>
                <a:gd name="T34" fmla="*/ 312 w 822"/>
                <a:gd name="T35" fmla="*/ 595 h 935"/>
                <a:gd name="T36" fmla="*/ 255 w 822"/>
                <a:gd name="T37" fmla="*/ 595 h 935"/>
                <a:gd name="T38" fmla="*/ 170 w 822"/>
                <a:gd name="T39" fmla="*/ 652 h 935"/>
                <a:gd name="T40" fmla="*/ 142 w 822"/>
                <a:gd name="T41" fmla="*/ 652 h 935"/>
                <a:gd name="T42" fmla="*/ 142 w 822"/>
                <a:gd name="T43" fmla="*/ 765 h 935"/>
                <a:gd name="T44" fmla="*/ 85 w 822"/>
                <a:gd name="T45" fmla="*/ 737 h 935"/>
                <a:gd name="T46" fmla="*/ 114 w 822"/>
                <a:gd name="T47" fmla="*/ 793 h 935"/>
                <a:gd name="T48" fmla="*/ 114 w 822"/>
                <a:gd name="T49" fmla="*/ 850 h 935"/>
                <a:gd name="T50" fmla="*/ 227 w 822"/>
                <a:gd name="T51" fmla="*/ 822 h 935"/>
                <a:gd name="T52" fmla="*/ 170 w 822"/>
                <a:gd name="T53" fmla="*/ 907 h 935"/>
                <a:gd name="T54" fmla="*/ 255 w 822"/>
                <a:gd name="T55" fmla="*/ 907 h 935"/>
                <a:gd name="T56" fmla="*/ 284 w 822"/>
                <a:gd name="T57" fmla="*/ 935 h 935"/>
                <a:gd name="T58" fmla="*/ 369 w 822"/>
                <a:gd name="T59" fmla="*/ 878 h 935"/>
                <a:gd name="T60" fmla="*/ 397 w 822"/>
                <a:gd name="T61" fmla="*/ 907 h 935"/>
                <a:gd name="T62" fmla="*/ 426 w 822"/>
                <a:gd name="T63" fmla="*/ 850 h 935"/>
                <a:gd name="T64" fmla="*/ 397 w 822"/>
                <a:gd name="T65" fmla="*/ 793 h 935"/>
                <a:gd name="T66" fmla="*/ 511 w 822"/>
                <a:gd name="T67" fmla="*/ 765 h 935"/>
                <a:gd name="T68" fmla="*/ 482 w 822"/>
                <a:gd name="T69" fmla="*/ 737 h 935"/>
                <a:gd name="T70" fmla="*/ 567 w 822"/>
                <a:gd name="T71" fmla="*/ 708 h 935"/>
                <a:gd name="T72" fmla="*/ 567 w 822"/>
                <a:gd name="T73" fmla="*/ 652 h 935"/>
                <a:gd name="T74" fmla="*/ 652 w 822"/>
                <a:gd name="T75" fmla="*/ 538 h 935"/>
                <a:gd name="T76" fmla="*/ 709 w 822"/>
                <a:gd name="T77" fmla="*/ 510 h 935"/>
                <a:gd name="T78" fmla="*/ 681 w 822"/>
                <a:gd name="T79" fmla="*/ 453 h 935"/>
                <a:gd name="T80" fmla="*/ 737 w 822"/>
                <a:gd name="T81" fmla="*/ 425 h 935"/>
                <a:gd name="T82" fmla="*/ 822 w 822"/>
                <a:gd name="T83" fmla="*/ 340 h 935"/>
                <a:gd name="T84" fmla="*/ 709 w 822"/>
                <a:gd name="T85" fmla="*/ 255 h 935"/>
                <a:gd name="T86" fmla="*/ 681 w 822"/>
                <a:gd name="T87" fmla="*/ 283 h 935"/>
                <a:gd name="T88" fmla="*/ 624 w 822"/>
                <a:gd name="T89" fmla="*/ 255 h 935"/>
                <a:gd name="T90" fmla="*/ 624 w 822"/>
                <a:gd name="T91" fmla="*/ 170 h 935"/>
                <a:gd name="T92" fmla="*/ 482 w 822"/>
                <a:gd name="T93" fmla="*/ 198 h 935"/>
                <a:gd name="T94" fmla="*/ 454 w 822"/>
                <a:gd name="T95" fmla="*/ 226 h 935"/>
                <a:gd name="T96" fmla="*/ 426 w 822"/>
                <a:gd name="T97" fmla="*/ 255 h 935"/>
                <a:gd name="T98" fmla="*/ 369 w 822"/>
                <a:gd name="T99" fmla="*/ 198 h 935"/>
                <a:gd name="T100" fmla="*/ 284 w 822"/>
                <a:gd name="T101" fmla="*/ 198 h 935"/>
                <a:gd name="T102" fmla="*/ 284 w 822"/>
                <a:gd name="T103" fmla="*/ 141 h 935"/>
                <a:gd name="T104" fmla="*/ 255 w 822"/>
                <a:gd name="T105" fmla="*/ 113 h 935"/>
                <a:gd name="T106" fmla="*/ 255 w 822"/>
                <a:gd name="T107" fmla="*/ 56 h 935"/>
                <a:gd name="T108" fmla="*/ 227 w 822"/>
                <a:gd name="T109" fmla="*/ 56 h 935"/>
                <a:gd name="T110" fmla="*/ 227 w 822"/>
                <a:gd name="T111" fmla="*/ 28 h 935"/>
                <a:gd name="T112" fmla="*/ 142 w 822"/>
                <a:gd name="T113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35">
                  <a:moveTo>
                    <a:pt x="142" y="0"/>
                  </a:moveTo>
                  <a:lnTo>
                    <a:pt x="85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85" y="226"/>
                  </a:lnTo>
                  <a:lnTo>
                    <a:pt x="114" y="226"/>
                  </a:lnTo>
                  <a:lnTo>
                    <a:pt x="142" y="198"/>
                  </a:lnTo>
                  <a:lnTo>
                    <a:pt x="170" y="226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14" y="340"/>
                  </a:lnTo>
                  <a:lnTo>
                    <a:pt x="170" y="396"/>
                  </a:lnTo>
                  <a:lnTo>
                    <a:pt x="227" y="425"/>
                  </a:lnTo>
                  <a:lnTo>
                    <a:pt x="255" y="453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255" y="595"/>
                  </a:lnTo>
                  <a:lnTo>
                    <a:pt x="170" y="652"/>
                  </a:lnTo>
                  <a:lnTo>
                    <a:pt x="142" y="652"/>
                  </a:lnTo>
                  <a:lnTo>
                    <a:pt x="142" y="765"/>
                  </a:lnTo>
                  <a:lnTo>
                    <a:pt x="85" y="737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227" y="822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84" y="935"/>
                  </a:lnTo>
                  <a:lnTo>
                    <a:pt x="369" y="878"/>
                  </a:lnTo>
                  <a:lnTo>
                    <a:pt x="397" y="907"/>
                  </a:lnTo>
                  <a:lnTo>
                    <a:pt x="426" y="850"/>
                  </a:lnTo>
                  <a:lnTo>
                    <a:pt x="397" y="793"/>
                  </a:lnTo>
                  <a:lnTo>
                    <a:pt x="511" y="765"/>
                  </a:lnTo>
                  <a:lnTo>
                    <a:pt x="482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652" y="538"/>
                  </a:lnTo>
                  <a:lnTo>
                    <a:pt x="709" y="510"/>
                  </a:lnTo>
                  <a:lnTo>
                    <a:pt x="681" y="453"/>
                  </a:lnTo>
                  <a:lnTo>
                    <a:pt x="737" y="425"/>
                  </a:lnTo>
                  <a:lnTo>
                    <a:pt x="822" y="340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624" y="255"/>
                  </a:lnTo>
                  <a:lnTo>
                    <a:pt x="624" y="170"/>
                  </a:lnTo>
                  <a:lnTo>
                    <a:pt x="482" y="198"/>
                  </a:lnTo>
                  <a:lnTo>
                    <a:pt x="454" y="226"/>
                  </a:lnTo>
                  <a:lnTo>
                    <a:pt x="426" y="255"/>
                  </a:lnTo>
                  <a:lnTo>
                    <a:pt x="369" y="198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3"/>
            <p:cNvSpPr>
              <a:spLocks/>
            </p:cNvSpPr>
            <p:nvPr/>
          </p:nvSpPr>
          <p:spPr bwMode="auto">
            <a:xfrm>
              <a:off x="3789" y="2444"/>
              <a:ext cx="1248" cy="1163"/>
            </a:xfrm>
            <a:custGeom>
              <a:avLst/>
              <a:gdLst>
                <a:gd name="T0" fmla="*/ 567 w 1248"/>
                <a:gd name="T1" fmla="*/ 1163 h 1163"/>
                <a:gd name="T2" fmla="*/ 454 w 1248"/>
                <a:gd name="T3" fmla="*/ 1078 h 1163"/>
                <a:gd name="T4" fmla="*/ 426 w 1248"/>
                <a:gd name="T5" fmla="*/ 1106 h 1163"/>
                <a:gd name="T6" fmla="*/ 369 w 1248"/>
                <a:gd name="T7" fmla="*/ 1078 h 1163"/>
                <a:gd name="T8" fmla="*/ 369 w 1248"/>
                <a:gd name="T9" fmla="*/ 993 h 1163"/>
                <a:gd name="T10" fmla="*/ 227 w 1248"/>
                <a:gd name="T11" fmla="*/ 1021 h 1163"/>
                <a:gd name="T12" fmla="*/ 171 w 1248"/>
                <a:gd name="T13" fmla="*/ 1078 h 1163"/>
                <a:gd name="T14" fmla="*/ 114 w 1248"/>
                <a:gd name="T15" fmla="*/ 1021 h 1163"/>
                <a:gd name="T16" fmla="*/ 29 w 1248"/>
                <a:gd name="T17" fmla="*/ 1021 h 1163"/>
                <a:gd name="T18" fmla="*/ 29 w 1248"/>
                <a:gd name="T19" fmla="*/ 964 h 1163"/>
                <a:gd name="T20" fmla="*/ 0 w 1248"/>
                <a:gd name="T21" fmla="*/ 936 h 1163"/>
                <a:gd name="T22" fmla="*/ 0 w 1248"/>
                <a:gd name="T23" fmla="*/ 879 h 1163"/>
                <a:gd name="T24" fmla="*/ 57 w 1248"/>
                <a:gd name="T25" fmla="*/ 823 h 1163"/>
                <a:gd name="T26" fmla="*/ 142 w 1248"/>
                <a:gd name="T27" fmla="*/ 851 h 1163"/>
                <a:gd name="T28" fmla="*/ 142 w 1248"/>
                <a:gd name="T29" fmla="*/ 794 h 1163"/>
                <a:gd name="T30" fmla="*/ 171 w 1248"/>
                <a:gd name="T31" fmla="*/ 794 h 1163"/>
                <a:gd name="T32" fmla="*/ 227 w 1248"/>
                <a:gd name="T33" fmla="*/ 709 h 1163"/>
                <a:gd name="T34" fmla="*/ 199 w 1248"/>
                <a:gd name="T35" fmla="*/ 624 h 1163"/>
                <a:gd name="T36" fmla="*/ 312 w 1248"/>
                <a:gd name="T37" fmla="*/ 539 h 1163"/>
                <a:gd name="T38" fmla="*/ 284 w 1248"/>
                <a:gd name="T39" fmla="*/ 454 h 1163"/>
                <a:gd name="T40" fmla="*/ 341 w 1248"/>
                <a:gd name="T41" fmla="*/ 369 h 1163"/>
                <a:gd name="T42" fmla="*/ 397 w 1248"/>
                <a:gd name="T43" fmla="*/ 369 h 1163"/>
                <a:gd name="T44" fmla="*/ 369 w 1248"/>
                <a:gd name="T45" fmla="*/ 312 h 1163"/>
                <a:gd name="T46" fmla="*/ 482 w 1248"/>
                <a:gd name="T47" fmla="*/ 312 h 1163"/>
                <a:gd name="T48" fmla="*/ 454 w 1248"/>
                <a:gd name="T49" fmla="*/ 227 h 1163"/>
                <a:gd name="T50" fmla="*/ 567 w 1248"/>
                <a:gd name="T51" fmla="*/ 227 h 1163"/>
                <a:gd name="T52" fmla="*/ 567 w 1248"/>
                <a:gd name="T53" fmla="*/ 171 h 1163"/>
                <a:gd name="T54" fmla="*/ 539 w 1248"/>
                <a:gd name="T55" fmla="*/ 142 h 1163"/>
                <a:gd name="T56" fmla="*/ 567 w 1248"/>
                <a:gd name="T57" fmla="*/ 114 h 1163"/>
                <a:gd name="T58" fmla="*/ 539 w 1248"/>
                <a:gd name="T59" fmla="*/ 85 h 1163"/>
                <a:gd name="T60" fmla="*/ 624 w 1248"/>
                <a:gd name="T61" fmla="*/ 29 h 1163"/>
                <a:gd name="T62" fmla="*/ 624 w 1248"/>
                <a:gd name="T63" fmla="*/ 0 h 1163"/>
                <a:gd name="T64" fmla="*/ 851 w 1248"/>
                <a:gd name="T65" fmla="*/ 0 h 1163"/>
                <a:gd name="T66" fmla="*/ 993 w 1248"/>
                <a:gd name="T67" fmla="*/ 29 h 1163"/>
                <a:gd name="T68" fmla="*/ 1049 w 1248"/>
                <a:gd name="T69" fmla="*/ 0 h 1163"/>
                <a:gd name="T70" fmla="*/ 1191 w 1248"/>
                <a:gd name="T71" fmla="*/ 0 h 1163"/>
                <a:gd name="T72" fmla="*/ 1163 w 1248"/>
                <a:gd name="T73" fmla="*/ 85 h 1163"/>
                <a:gd name="T74" fmla="*/ 1219 w 1248"/>
                <a:gd name="T75" fmla="*/ 199 h 1163"/>
                <a:gd name="T76" fmla="*/ 1191 w 1248"/>
                <a:gd name="T77" fmla="*/ 256 h 1163"/>
                <a:gd name="T78" fmla="*/ 1219 w 1248"/>
                <a:gd name="T79" fmla="*/ 312 h 1163"/>
                <a:gd name="T80" fmla="*/ 1219 w 1248"/>
                <a:gd name="T81" fmla="*/ 341 h 1163"/>
                <a:gd name="T82" fmla="*/ 1248 w 1248"/>
                <a:gd name="T83" fmla="*/ 511 h 1163"/>
                <a:gd name="T84" fmla="*/ 1191 w 1248"/>
                <a:gd name="T85" fmla="*/ 539 h 1163"/>
                <a:gd name="T86" fmla="*/ 1106 w 1248"/>
                <a:gd name="T87" fmla="*/ 511 h 1163"/>
                <a:gd name="T88" fmla="*/ 1021 w 1248"/>
                <a:gd name="T89" fmla="*/ 539 h 1163"/>
                <a:gd name="T90" fmla="*/ 936 w 1248"/>
                <a:gd name="T91" fmla="*/ 511 h 1163"/>
                <a:gd name="T92" fmla="*/ 879 w 1248"/>
                <a:gd name="T93" fmla="*/ 539 h 1163"/>
                <a:gd name="T94" fmla="*/ 908 w 1248"/>
                <a:gd name="T95" fmla="*/ 596 h 1163"/>
                <a:gd name="T96" fmla="*/ 851 w 1248"/>
                <a:gd name="T97" fmla="*/ 652 h 1163"/>
                <a:gd name="T98" fmla="*/ 794 w 1248"/>
                <a:gd name="T99" fmla="*/ 709 h 1163"/>
                <a:gd name="T100" fmla="*/ 823 w 1248"/>
                <a:gd name="T101" fmla="*/ 794 h 1163"/>
                <a:gd name="T102" fmla="*/ 823 w 1248"/>
                <a:gd name="T103" fmla="*/ 879 h 1163"/>
                <a:gd name="T104" fmla="*/ 738 w 1248"/>
                <a:gd name="T105" fmla="*/ 936 h 1163"/>
                <a:gd name="T106" fmla="*/ 709 w 1248"/>
                <a:gd name="T107" fmla="*/ 908 h 1163"/>
                <a:gd name="T108" fmla="*/ 681 w 1248"/>
                <a:gd name="T109" fmla="*/ 936 h 1163"/>
                <a:gd name="T110" fmla="*/ 709 w 1248"/>
                <a:gd name="T111" fmla="*/ 964 h 1163"/>
                <a:gd name="T112" fmla="*/ 652 w 1248"/>
                <a:gd name="T113" fmla="*/ 1049 h 1163"/>
                <a:gd name="T114" fmla="*/ 624 w 1248"/>
                <a:gd name="T115" fmla="*/ 1134 h 1163"/>
                <a:gd name="T116" fmla="*/ 596 w 1248"/>
                <a:gd name="T117" fmla="*/ 1134 h 1163"/>
                <a:gd name="T118" fmla="*/ 567 w 1248"/>
                <a:gd name="T11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163">
                  <a:moveTo>
                    <a:pt x="567" y="1163"/>
                  </a:moveTo>
                  <a:lnTo>
                    <a:pt x="454" y="1078"/>
                  </a:lnTo>
                  <a:lnTo>
                    <a:pt x="426" y="1106"/>
                  </a:lnTo>
                  <a:lnTo>
                    <a:pt x="369" y="1078"/>
                  </a:lnTo>
                  <a:lnTo>
                    <a:pt x="369" y="993"/>
                  </a:lnTo>
                  <a:lnTo>
                    <a:pt x="227" y="1021"/>
                  </a:lnTo>
                  <a:lnTo>
                    <a:pt x="171" y="1078"/>
                  </a:lnTo>
                  <a:lnTo>
                    <a:pt x="114" y="1021"/>
                  </a:lnTo>
                  <a:lnTo>
                    <a:pt x="29" y="1021"/>
                  </a:lnTo>
                  <a:lnTo>
                    <a:pt x="29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57" y="823"/>
                  </a:lnTo>
                  <a:lnTo>
                    <a:pt x="142" y="851"/>
                  </a:lnTo>
                  <a:lnTo>
                    <a:pt x="142" y="794"/>
                  </a:lnTo>
                  <a:lnTo>
                    <a:pt x="171" y="794"/>
                  </a:lnTo>
                  <a:lnTo>
                    <a:pt x="227" y="709"/>
                  </a:lnTo>
                  <a:lnTo>
                    <a:pt x="199" y="624"/>
                  </a:lnTo>
                  <a:lnTo>
                    <a:pt x="312" y="539"/>
                  </a:lnTo>
                  <a:lnTo>
                    <a:pt x="284" y="454"/>
                  </a:lnTo>
                  <a:lnTo>
                    <a:pt x="341" y="369"/>
                  </a:lnTo>
                  <a:lnTo>
                    <a:pt x="397" y="369"/>
                  </a:lnTo>
                  <a:lnTo>
                    <a:pt x="369" y="312"/>
                  </a:lnTo>
                  <a:lnTo>
                    <a:pt x="482" y="312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539" y="142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624" y="29"/>
                  </a:lnTo>
                  <a:lnTo>
                    <a:pt x="624" y="0"/>
                  </a:lnTo>
                  <a:lnTo>
                    <a:pt x="851" y="0"/>
                  </a:lnTo>
                  <a:lnTo>
                    <a:pt x="993" y="29"/>
                  </a:lnTo>
                  <a:lnTo>
                    <a:pt x="1049" y="0"/>
                  </a:lnTo>
                  <a:lnTo>
                    <a:pt x="1191" y="0"/>
                  </a:lnTo>
                  <a:lnTo>
                    <a:pt x="1163" y="85"/>
                  </a:lnTo>
                  <a:lnTo>
                    <a:pt x="1219" y="199"/>
                  </a:lnTo>
                  <a:lnTo>
                    <a:pt x="1191" y="256"/>
                  </a:lnTo>
                  <a:lnTo>
                    <a:pt x="1219" y="312"/>
                  </a:lnTo>
                  <a:lnTo>
                    <a:pt x="1219" y="341"/>
                  </a:lnTo>
                  <a:lnTo>
                    <a:pt x="1248" y="511"/>
                  </a:lnTo>
                  <a:lnTo>
                    <a:pt x="1191" y="539"/>
                  </a:lnTo>
                  <a:lnTo>
                    <a:pt x="1106" y="511"/>
                  </a:lnTo>
                  <a:lnTo>
                    <a:pt x="1021" y="539"/>
                  </a:lnTo>
                  <a:lnTo>
                    <a:pt x="936" y="511"/>
                  </a:lnTo>
                  <a:lnTo>
                    <a:pt x="879" y="539"/>
                  </a:lnTo>
                  <a:lnTo>
                    <a:pt x="908" y="596"/>
                  </a:lnTo>
                  <a:lnTo>
                    <a:pt x="851" y="652"/>
                  </a:lnTo>
                  <a:lnTo>
                    <a:pt x="794" y="709"/>
                  </a:lnTo>
                  <a:lnTo>
                    <a:pt x="823" y="794"/>
                  </a:lnTo>
                  <a:lnTo>
                    <a:pt x="823" y="879"/>
                  </a:lnTo>
                  <a:lnTo>
                    <a:pt x="738" y="936"/>
                  </a:lnTo>
                  <a:lnTo>
                    <a:pt x="709" y="908"/>
                  </a:lnTo>
                  <a:lnTo>
                    <a:pt x="681" y="936"/>
                  </a:lnTo>
                  <a:lnTo>
                    <a:pt x="709" y="964"/>
                  </a:lnTo>
                  <a:lnTo>
                    <a:pt x="652" y="1049"/>
                  </a:lnTo>
                  <a:lnTo>
                    <a:pt x="624" y="1134"/>
                  </a:lnTo>
                  <a:lnTo>
                    <a:pt x="596" y="1134"/>
                  </a:lnTo>
                  <a:lnTo>
                    <a:pt x="567" y="11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74"/>
            <p:cNvSpPr>
              <a:spLocks/>
            </p:cNvSpPr>
            <p:nvPr/>
          </p:nvSpPr>
          <p:spPr bwMode="auto">
            <a:xfrm>
              <a:off x="4413" y="2955"/>
              <a:ext cx="1021" cy="737"/>
            </a:xfrm>
            <a:custGeom>
              <a:avLst/>
              <a:gdLst>
                <a:gd name="T0" fmla="*/ 624 w 1021"/>
                <a:gd name="T1" fmla="*/ 0 h 737"/>
                <a:gd name="T2" fmla="*/ 567 w 1021"/>
                <a:gd name="T3" fmla="*/ 28 h 737"/>
                <a:gd name="T4" fmla="*/ 482 w 1021"/>
                <a:gd name="T5" fmla="*/ 0 h 737"/>
                <a:gd name="T6" fmla="*/ 397 w 1021"/>
                <a:gd name="T7" fmla="*/ 28 h 737"/>
                <a:gd name="T8" fmla="*/ 312 w 1021"/>
                <a:gd name="T9" fmla="*/ 0 h 737"/>
                <a:gd name="T10" fmla="*/ 255 w 1021"/>
                <a:gd name="T11" fmla="*/ 28 h 737"/>
                <a:gd name="T12" fmla="*/ 284 w 1021"/>
                <a:gd name="T13" fmla="*/ 85 h 737"/>
                <a:gd name="T14" fmla="*/ 170 w 1021"/>
                <a:gd name="T15" fmla="*/ 198 h 737"/>
                <a:gd name="T16" fmla="*/ 199 w 1021"/>
                <a:gd name="T17" fmla="*/ 283 h 737"/>
                <a:gd name="T18" fmla="*/ 199 w 1021"/>
                <a:gd name="T19" fmla="*/ 368 h 737"/>
                <a:gd name="T20" fmla="*/ 114 w 1021"/>
                <a:gd name="T21" fmla="*/ 425 h 737"/>
                <a:gd name="T22" fmla="*/ 85 w 1021"/>
                <a:gd name="T23" fmla="*/ 397 h 737"/>
                <a:gd name="T24" fmla="*/ 57 w 1021"/>
                <a:gd name="T25" fmla="*/ 425 h 737"/>
                <a:gd name="T26" fmla="*/ 85 w 1021"/>
                <a:gd name="T27" fmla="*/ 453 h 737"/>
                <a:gd name="T28" fmla="*/ 28 w 1021"/>
                <a:gd name="T29" fmla="*/ 538 h 737"/>
                <a:gd name="T30" fmla="*/ 0 w 1021"/>
                <a:gd name="T31" fmla="*/ 623 h 737"/>
                <a:gd name="T32" fmla="*/ 28 w 1021"/>
                <a:gd name="T33" fmla="*/ 623 h 737"/>
                <a:gd name="T34" fmla="*/ 57 w 1021"/>
                <a:gd name="T35" fmla="*/ 623 h 737"/>
                <a:gd name="T36" fmla="*/ 57 w 1021"/>
                <a:gd name="T37" fmla="*/ 680 h 737"/>
                <a:gd name="T38" fmla="*/ 199 w 1021"/>
                <a:gd name="T39" fmla="*/ 737 h 737"/>
                <a:gd name="T40" fmla="*/ 312 w 1021"/>
                <a:gd name="T41" fmla="*/ 680 h 737"/>
                <a:gd name="T42" fmla="*/ 312 w 1021"/>
                <a:gd name="T43" fmla="*/ 623 h 737"/>
                <a:gd name="T44" fmla="*/ 397 w 1021"/>
                <a:gd name="T45" fmla="*/ 652 h 737"/>
                <a:gd name="T46" fmla="*/ 454 w 1021"/>
                <a:gd name="T47" fmla="*/ 737 h 737"/>
                <a:gd name="T48" fmla="*/ 539 w 1021"/>
                <a:gd name="T49" fmla="*/ 737 h 737"/>
                <a:gd name="T50" fmla="*/ 595 w 1021"/>
                <a:gd name="T51" fmla="*/ 680 h 737"/>
                <a:gd name="T52" fmla="*/ 652 w 1021"/>
                <a:gd name="T53" fmla="*/ 708 h 737"/>
                <a:gd name="T54" fmla="*/ 737 w 1021"/>
                <a:gd name="T55" fmla="*/ 652 h 737"/>
                <a:gd name="T56" fmla="*/ 794 w 1021"/>
                <a:gd name="T57" fmla="*/ 708 h 737"/>
                <a:gd name="T58" fmla="*/ 851 w 1021"/>
                <a:gd name="T59" fmla="*/ 680 h 737"/>
                <a:gd name="T60" fmla="*/ 822 w 1021"/>
                <a:gd name="T61" fmla="*/ 652 h 737"/>
                <a:gd name="T62" fmla="*/ 879 w 1021"/>
                <a:gd name="T63" fmla="*/ 623 h 737"/>
                <a:gd name="T64" fmla="*/ 851 w 1021"/>
                <a:gd name="T65" fmla="*/ 567 h 737"/>
                <a:gd name="T66" fmla="*/ 879 w 1021"/>
                <a:gd name="T67" fmla="*/ 453 h 737"/>
                <a:gd name="T68" fmla="*/ 992 w 1021"/>
                <a:gd name="T69" fmla="*/ 397 h 737"/>
                <a:gd name="T70" fmla="*/ 1021 w 1021"/>
                <a:gd name="T71" fmla="*/ 312 h 737"/>
                <a:gd name="T72" fmla="*/ 992 w 1021"/>
                <a:gd name="T73" fmla="*/ 198 h 737"/>
                <a:gd name="T74" fmla="*/ 936 w 1021"/>
                <a:gd name="T75" fmla="*/ 141 h 737"/>
                <a:gd name="T76" fmla="*/ 907 w 1021"/>
                <a:gd name="T77" fmla="*/ 198 h 737"/>
                <a:gd name="T78" fmla="*/ 879 w 1021"/>
                <a:gd name="T79" fmla="*/ 141 h 737"/>
                <a:gd name="T80" fmla="*/ 794 w 1021"/>
                <a:gd name="T81" fmla="*/ 170 h 737"/>
                <a:gd name="T82" fmla="*/ 737 w 1021"/>
                <a:gd name="T83" fmla="*/ 170 h 737"/>
                <a:gd name="T84" fmla="*/ 709 w 1021"/>
                <a:gd name="T85" fmla="*/ 113 h 737"/>
                <a:gd name="T86" fmla="*/ 737 w 1021"/>
                <a:gd name="T87" fmla="*/ 56 h 737"/>
                <a:gd name="T88" fmla="*/ 681 w 1021"/>
                <a:gd name="T89" fmla="*/ 0 h 737"/>
                <a:gd name="T90" fmla="*/ 624 w 1021"/>
                <a:gd name="T9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737">
                  <a:moveTo>
                    <a:pt x="624" y="0"/>
                  </a:moveTo>
                  <a:lnTo>
                    <a:pt x="567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84" y="85"/>
                  </a:lnTo>
                  <a:lnTo>
                    <a:pt x="170" y="198"/>
                  </a:lnTo>
                  <a:lnTo>
                    <a:pt x="199" y="283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85" y="453"/>
                  </a:lnTo>
                  <a:lnTo>
                    <a:pt x="28" y="538"/>
                  </a:lnTo>
                  <a:lnTo>
                    <a:pt x="0" y="623"/>
                  </a:lnTo>
                  <a:lnTo>
                    <a:pt x="28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99" y="737"/>
                  </a:lnTo>
                  <a:lnTo>
                    <a:pt x="312" y="680"/>
                  </a:lnTo>
                  <a:lnTo>
                    <a:pt x="312" y="623"/>
                  </a:lnTo>
                  <a:lnTo>
                    <a:pt x="397" y="652"/>
                  </a:lnTo>
                  <a:lnTo>
                    <a:pt x="454" y="737"/>
                  </a:lnTo>
                  <a:lnTo>
                    <a:pt x="539" y="737"/>
                  </a:lnTo>
                  <a:lnTo>
                    <a:pt x="595" y="680"/>
                  </a:lnTo>
                  <a:lnTo>
                    <a:pt x="652" y="708"/>
                  </a:lnTo>
                  <a:lnTo>
                    <a:pt x="737" y="652"/>
                  </a:lnTo>
                  <a:lnTo>
                    <a:pt x="794" y="708"/>
                  </a:lnTo>
                  <a:lnTo>
                    <a:pt x="851" y="680"/>
                  </a:lnTo>
                  <a:lnTo>
                    <a:pt x="822" y="652"/>
                  </a:lnTo>
                  <a:lnTo>
                    <a:pt x="879" y="623"/>
                  </a:lnTo>
                  <a:lnTo>
                    <a:pt x="851" y="567"/>
                  </a:lnTo>
                  <a:lnTo>
                    <a:pt x="879" y="453"/>
                  </a:lnTo>
                  <a:lnTo>
                    <a:pt x="992" y="397"/>
                  </a:lnTo>
                  <a:lnTo>
                    <a:pt x="1021" y="312"/>
                  </a:lnTo>
                  <a:lnTo>
                    <a:pt x="992" y="198"/>
                  </a:lnTo>
                  <a:lnTo>
                    <a:pt x="936" y="141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09" y="113"/>
                  </a:lnTo>
                  <a:lnTo>
                    <a:pt x="737" y="56"/>
                  </a:lnTo>
                  <a:lnTo>
                    <a:pt x="681" y="0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75"/>
            <p:cNvSpPr>
              <a:spLocks/>
            </p:cNvSpPr>
            <p:nvPr/>
          </p:nvSpPr>
          <p:spPr bwMode="auto">
            <a:xfrm>
              <a:off x="3364" y="1849"/>
              <a:ext cx="1219" cy="1474"/>
            </a:xfrm>
            <a:custGeom>
              <a:avLst/>
              <a:gdLst>
                <a:gd name="T0" fmla="*/ 0 w 1219"/>
                <a:gd name="T1" fmla="*/ 992 h 1474"/>
                <a:gd name="T2" fmla="*/ 29 w 1219"/>
                <a:gd name="T3" fmla="*/ 1106 h 1474"/>
                <a:gd name="T4" fmla="*/ 29 w 1219"/>
                <a:gd name="T5" fmla="*/ 1191 h 1474"/>
                <a:gd name="T6" fmla="*/ 227 w 1219"/>
                <a:gd name="T7" fmla="*/ 1304 h 1474"/>
                <a:gd name="T8" fmla="*/ 227 w 1219"/>
                <a:gd name="T9" fmla="*/ 1247 h 1474"/>
                <a:gd name="T10" fmla="*/ 284 w 1219"/>
                <a:gd name="T11" fmla="*/ 1247 h 1474"/>
                <a:gd name="T12" fmla="*/ 312 w 1219"/>
                <a:gd name="T13" fmla="*/ 1333 h 1474"/>
                <a:gd name="T14" fmla="*/ 312 w 1219"/>
                <a:gd name="T15" fmla="*/ 1418 h 1474"/>
                <a:gd name="T16" fmla="*/ 397 w 1219"/>
                <a:gd name="T17" fmla="*/ 1446 h 1474"/>
                <a:gd name="T18" fmla="*/ 397 w 1219"/>
                <a:gd name="T19" fmla="*/ 1474 h 1474"/>
                <a:gd name="T20" fmla="*/ 425 w 1219"/>
                <a:gd name="T21" fmla="*/ 1474 h 1474"/>
                <a:gd name="T22" fmla="*/ 482 w 1219"/>
                <a:gd name="T23" fmla="*/ 1418 h 1474"/>
                <a:gd name="T24" fmla="*/ 567 w 1219"/>
                <a:gd name="T25" fmla="*/ 1446 h 1474"/>
                <a:gd name="T26" fmla="*/ 567 w 1219"/>
                <a:gd name="T27" fmla="*/ 1389 h 1474"/>
                <a:gd name="T28" fmla="*/ 596 w 1219"/>
                <a:gd name="T29" fmla="*/ 1389 h 1474"/>
                <a:gd name="T30" fmla="*/ 652 w 1219"/>
                <a:gd name="T31" fmla="*/ 1304 h 1474"/>
                <a:gd name="T32" fmla="*/ 624 w 1219"/>
                <a:gd name="T33" fmla="*/ 1219 h 1474"/>
                <a:gd name="T34" fmla="*/ 737 w 1219"/>
                <a:gd name="T35" fmla="*/ 1134 h 1474"/>
                <a:gd name="T36" fmla="*/ 709 w 1219"/>
                <a:gd name="T37" fmla="*/ 1049 h 1474"/>
                <a:gd name="T38" fmla="*/ 766 w 1219"/>
                <a:gd name="T39" fmla="*/ 964 h 1474"/>
                <a:gd name="T40" fmla="*/ 822 w 1219"/>
                <a:gd name="T41" fmla="*/ 964 h 1474"/>
                <a:gd name="T42" fmla="*/ 794 w 1219"/>
                <a:gd name="T43" fmla="*/ 907 h 1474"/>
                <a:gd name="T44" fmla="*/ 907 w 1219"/>
                <a:gd name="T45" fmla="*/ 907 h 1474"/>
                <a:gd name="T46" fmla="*/ 879 w 1219"/>
                <a:gd name="T47" fmla="*/ 822 h 1474"/>
                <a:gd name="T48" fmla="*/ 992 w 1219"/>
                <a:gd name="T49" fmla="*/ 822 h 1474"/>
                <a:gd name="T50" fmla="*/ 992 w 1219"/>
                <a:gd name="T51" fmla="*/ 766 h 1474"/>
                <a:gd name="T52" fmla="*/ 964 w 1219"/>
                <a:gd name="T53" fmla="*/ 737 h 1474"/>
                <a:gd name="T54" fmla="*/ 992 w 1219"/>
                <a:gd name="T55" fmla="*/ 709 h 1474"/>
                <a:gd name="T56" fmla="*/ 964 w 1219"/>
                <a:gd name="T57" fmla="*/ 680 h 1474"/>
                <a:gd name="T58" fmla="*/ 1049 w 1219"/>
                <a:gd name="T59" fmla="*/ 624 h 1474"/>
                <a:gd name="T60" fmla="*/ 1049 w 1219"/>
                <a:gd name="T61" fmla="*/ 595 h 1474"/>
                <a:gd name="T62" fmla="*/ 1021 w 1219"/>
                <a:gd name="T63" fmla="*/ 539 h 1474"/>
                <a:gd name="T64" fmla="*/ 1021 w 1219"/>
                <a:gd name="T65" fmla="*/ 482 h 1474"/>
                <a:gd name="T66" fmla="*/ 1077 w 1219"/>
                <a:gd name="T67" fmla="*/ 482 h 1474"/>
                <a:gd name="T68" fmla="*/ 1077 w 1219"/>
                <a:gd name="T69" fmla="*/ 397 h 1474"/>
                <a:gd name="T70" fmla="*/ 1219 w 1219"/>
                <a:gd name="T71" fmla="*/ 340 h 1474"/>
                <a:gd name="T72" fmla="*/ 1134 w 1219"/>
                <a:gd name="T73" fmla="*/ 227 h 1474"/>
                <a:gd name="T74" fmla="*/ 1106 w 1219"/>
                <a:gd name="T75" fmla="*/ 85 h 1474"/>
                <a:gd name="T76" fmla="*/ 1077 w 1219"/>
                <a:gd name="T77" fmla="*/ 0 h 1474"/>
                <a:gd name="T78" fmla="*/ 794 w 1219"/>
                <a:gd name="T79" fmla="*/ 57 h 1474"/>
                <a:gd name="T80" fmla="*/ 737 w 1219"/>
                <a:gd name="T81" fmla="*/ 142 h 1474"/>
                <a:gd name="T82" fmla="*/ 510 w 1219"/>
                <a:gd name="T83" fmla="*/ 199 h 1474"/>
                <a:gd name="T84" fmla="*/ 624 w 1219"/>
                <a:gd name="T85" fmla="*/ 255 h 1474"/>
                <a:gd name="T86" fmla="*/ 567 w 1219"/>
                <a:gd name="T87" fmla="*/ 284 h 1474"/>
                <a:gd name="T88" fmla="*/ 454 w 1219"/>
                <a:gd name="T89" fmla="*/ 312 h 1474"/>
                <a:gd name="T90" fmla="*/ 454 w 1219"/>
                <a:gd name="T91" fmla="*/ 255 h 1474"/>
                <a:gd name="T92" fmla="*/ 340 w 1219"/>
                <a:gd name="T93" fmla="*/ 255 h 1474"/>
                <a:gd name="T94" fmla="*/ 170 w 1219"/>
                <a:gd name="T95" fmla="*/ 340 h 1474"/>
                <a:gd name="T96" fmla="*/ 142 w 1219"/>
                <a:gd name="T97" fmla="*/ 425 h 1474"/>
                <a:gd name="T98" fmla="*/ 255 w 1219"/>
                <a:gd name="T99" fmla="*/ 425 h 1474"/>
                <a:gd name="T100" fmla="*/ 369 w 1219"/>
                <a:gd name="T101" fmla="*/ 510 h 1474"/>
                <a:gd name="T102" fmla="*/ 312 w 1219"/>
                <a:gd name="T103" fmla="*/ 737 h 1474"/>
                <a:gd name="T104" fmla="*/ 199 w 1219"/>
                <a:gd name="T105" fmla="*/ 936 h 1474"/>
                <a:gd name="T106" fmla="*/ 0 w 1219"/>
                <a:gd name="T107" fmla="*/ 99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9" h="1474">
                  <a:moveTo>
                    <a:pt x="0" y="992"/>
                  </a:moveTo>
                  <a:lnTo>
                    <a:pt x="29" y="1106"/>
                  </a:lnTo>
                  <a:lnTo>
                    <a:pt x="29" y="1191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312" y="1333"/>
                  </a:lnTo>
                  <a:lnTo>
                    <a:pt x="312" y="1418"/>
                  </a:lnTo>
                  <a:lnTo>
                    <a:pt x="397" y="1446"/>
                  </a:lnTo>
                  <a:lnTo>
                    <a:pt x="397" y="1474"/>
                  </a:lnTo>
                  <a:lnTo>
                    <a:pt x="425" y="1474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567" y="1389"/>
                  </a:lnTo>
                  <a:lnTo>
                    <a:pt x="596" y="1389"/>
                  </a:lnTo>
                  <a:lnTo>
                    <a:pt x="652" y="1304"/>
                  </a:lnTo>
                  <a:lnTo>
                    <a:pt x="624" y="1219"/>
                  </a:lnTo>
                  <a:lnTo>
                    <a:pt x="737" y="1134"/>
                  </a:lnTo>
                  <a:lnTo>
                    <a:pt x="709" y="1049"/>
                  </a:lnTo>
                  <a:lnTo>
                    <a:pt x="766" y="964"/>
                  </a:lnTo>
                  <a:lnTo>
                    <a:pt x="822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879" y="822"/>
                  </a:lnTo>
                  <a:lnTo>
                    <a:pt x="992" y="822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92" y="709"/>
                  </a:lnTo>
                  <a:lnTo>
                    <a:pt x="964" y="680"/>
                  </a:lnTo>
                  <a:lnTo>
                    <a:pt x="1049" y="624"/>
                  </a:lnTo>
                  <a:lnTo>
                    <a:pt x="1049" y="595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1077" y="482"/>
                  </a:lnTo>
                  <a:lnTo>
                    <a:pt x="1077" y="397"/>
                  </a:lnTo>
                  <a:lnTo>
                    <a:pt x="1219" y="340"/>
                  </a:lnTo>
                  <a:lnTo>
                    <a:pt x="1134" y="227"/>
                  </a:lnTo>
                  <a:lnTo>
                    <a:pt x="1106" y="85"/>
                  </a:lnTo>
                  <a:lnTo>
                    <a:pt x="1077" y="0"/>
                  </a:lnTo>
                  <a:lnTo>
                    <a:pt x="794" y="57"/>
                  </a:lnTo>
                  <a:lnTo>
                    <a:pt x="737" y="142"/>
                  </a:lnTo>
                  <a:lnTo>
                    <a:pt x="510" y="199"/>
                  </a:lnTo>
                  <a:lnTo>
                    <a:pt x="624" y="255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454" y="255"/>
                  </a:lnTo>
                  <a:lnTo>
                    <a:pt x="340" y="255"/>
                  </a:lnTo>
                  <a:lnTo>
                    <a:pt x="170" y="340"/>
                  </a:lnTo>
                  <a:lnTo>
                    <a:pt x="142" y="425"/>
                  </a:lnTo>
                  <a:lnTo>
                    <a:pt x="255" y="425"/>
                  </a:lnTo>
                  <a:lnTo>
                    <a:pt x="369" y="510"/>
                  </a:lnTo>
                  <a:lnTo>
                    <a:pt x="312" y="737"/>
                  </a:lnTo>
                  <a:lnTo>
                    <a:pt x="199" y="936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76"/>
            <p:cNvSpPr>
              <a:spLocks/>
            </p:cNvSpPr>
            <p:nvPr/>
          </p:nvSpPr>
          <p:spPr bwMode="auto">
            <a:xfrm>
              <a:off x="4980" y="2104"/>
              <a:ext cx="879" cy="1021"/>
            </a:xfrm>
            <a:custGeom>
              <a:avLst/>
              <a:gdLst>
                <a:gd name="T0" fmla="*/ 312 w 879"/>
                <a:gd name="T1" fmla="*/ 992 h 1021"/>
                <a:gd name="T2" fmla="*/ 227 w 879"/>
                <a:gd name="T3" fmla="*/ 1021 h 1021"/>
                <a:gd name="T4" fmla="*/ 170 w 879"/>
                <a:gd name="T5" fmla="*/ 1021 h 1021"/>
                <a:gd name="T6" fmla="*/ 142 w 879"/>
                <a:gd name="T7" fmla="*/ 964 h 1021"/>
                <a:gd name="T8" fmla="*/ 170 w 879"/>
                <a:gd name="T9" fmla="*/ 907 h 1021"/>
                <a:gd name="T10" fmla="*/ 114 w 879"/>
                <a:gd name="T11" fmla="*/ 851 h 1021"/>
                <a:gd name="T12" fmla="*/ 57 w 879"/>
                <a:gd name="T13" fmla="*/ 851 h 1021"/>
                <a:gd name="T14" fmla="*/ 28 w 879"/>
                <a:gd name="T15" fmla="*/ 681 h 1021"/>
                <a:gd name="T16" fmla="*/ 28 w 879"/>
                <a:gd name="T17" fmla="*/ 652 h 1021"/>
                <a:gd name="T18" fmla="*/ 0 w 879"/>
                <a:gd name="T19" fmla="*/ 596 h 1021"/>
                <a:gd name="T20" fmla="*/ 28 w 879"/>
                <a:gd name="T21" fmla="*/ 539 h 1021"/>
                <a:gd name="T22" fmla="*/ 114 w 879"/>
                <a:gd name="T23" fmla="*/ 454 h 1021"/>
                <a:gd name="T24" fmla="*/ 142 w 879"/>
                <a:gd name="T25" fmla="*/ 397 h 1021"/>
                <a:gd name="T26" fmla="*/ 227 w 879"/>
                <a:gd name="T27" fmla="*/ 397 h 1021"/>
                <a:gd name="T28" fmla="*/ 284 w 879"/>
                <a:gd name="T29" fmla="*/ 312 h 1021"/>
                <a:gd name="T30" fmla="*/ 369 w 879"/>
                <a:gd name="T31" fmla="*/ 284 h 1021"/>
                <a:gd name="T32" fmla="*/ 397 w 879"/>
                <a:gd name="T33" fmla="*/ 227 h 1021"/>
                <a:gd name="T34" fmla="*/ 425 w 879"/>
                <a:gd name="T35" fmla="*/ 114 h 1021"/>
                <a:gd name="T36" fmla="*/ 425 w 879"/>
                <a:gd name="T37" fmla="*/ 85 h 1021"/>
                <a:gd name="T38" fmla="*/ 539 w 879"/>
                <a:gd name="T39" fmla="*/ 0 h 1021"/>
                <a:gd name="T40" fmla="*/ 652 w 879"/>
                <a:gd name="T41" fmla="*/ 57 h 1021"/>
                <a:gd name="T42" fmla="*/ 766 w 879"/>
                <a:gd name="T43" fmla="*/ 85 h 1021"/>
                <a:gd name="T44" fmla="*/ 879 w 879"/>
                <a:gd name="T45" fmla="*/ 170 h 1021"/>
                <a:gd name="T46" fmla="*/ 851 w 879"/>
                <a:gd name="T47" fmla="*/ 255 h 1021"/>
                <a:gd name="T48" fmla="*/ 879 w 879"/>
                <a:gd name="T49" fmla="*/ 312 h 1021"/>
                <a:gd name="T50" fmla="*/ 851 w 879"/>
                <a:gd name="T51" fmla="*/ 397 h 1021"/>
                <a:gd name="T52" fmla="*/ 822 w 879"/>
                <a:gd name="T53" fmla="*/ 397 h 1021"/>
                <a:gd name="T54" fmla="*/ 794 w 879"/>
                <a:gd name="T55" fmla="*/ 482 h 1021"/>
                <a:gd name="T56" fmla="*/ 822 w 879"/>
                <a:gd name="T57" fmla="*/ 539 h 1021"/>
                <a:gd name="T58" fmla="*/ 794 w 879"/>
                <a:gd name="T59" fmla="*/ 567 h 1021"/>
                <a:gd name="T60" fmla="*/ 822 w 879"/>
                <a:gd name="T61" fmla="*/ 624 h 1021"/>
                <a:gd name="T62" fmla="*/ 822 w 879"/>
                <a:gd name="T63" fmla="*/ 681 h 1021"/>
                <a:gd name="T64" fmla="*/ 851 w 879"/>
                <a:gd name="T65" fmla="*/ 766 h 1021"/>
                <a:gd name="T66" fmla="*/ 794 w 879"/>
                <a:gd name="T67" fmla="*/ 822 h 1021"/>
                <a:gd name="T68" fmla="*/ 681 w 879"/>
                <a:gd name="T69" fmla="*/ 822 h 1021"/>
                <a:gd name="T70" fmla="*/ 454 w 879"/>
                <a:gd name="T71" fmla="*/ 907 h 1021"/>
                <a:gd name="T72" fmla="*/ 312 w 879"/>
                <a:gd name="T73" fmla="*/ 9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021">
                  <a:moveTo>
                    <a:pt x="312" y="992"/>
                  </a:moveTo>
                  <a:lnTo>
                    <a:pt x="227" y="1021"/>
                  </a:lnTo>
                  <a:lnTo>
                    <a:pt x="170" y="1021"/>
                  </a:lnTo>
                  <a:lnTo>
                    <a:pt x="142" y="964"/>
                  </a:lnTo>
                  <a:lnTo>
                    <a:pt x="170" y="907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28" y="681"/>
                  </a:lnTo>
                  <a:lnTo>
                    <a:pt x="28" y="652"/>
                  </a:lnTo>
                  <a:lnTo>
                    <a:pt x="0" y="596"/>
                  </a:lnTo>
                  <a:lnTo>
                    <a:pt x="28" y="539"/>
                  </a:lnTo>
                  <a:lnTo>
                    <a:pt x="114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84" y="312"/>
                  </a:lnTo>
                  <a:lnTo>
                    <a:pt x="369" y="284"/>
                  </a:lnTo>
                  <a:lnTo>
                    <a:pt x="397" y="227"/>
                  </a:lnTo>
                  <a:lnTo>
                    <a:pt x="425" y="114"/>
                  </a:lnTo>
                  <a:lnTo>
                    <a:pt x="425" y="85"/>
                  </a:lnTo>
                  <a:lnTo>
                    <a:pt x="539" y="0"/>
                  </a:lnTo>
                  <a:lnTo>
                    <a:pt x="652" y="57"/>
                  </a:lnTo>
                  <a:lnTo>
                    <a:pt x="766" y="85"/>
                  </a:lnTo>
                  <a:lnTo>
                    <a:pt x="879" y="170"/>
                  </a:lnTo>
                  <a:lnTo>
                    <a:pt x="851" y="255"/>
                  </a:lnTo>
                  <a:lnTo>
                    <a:pt x="879" y="312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82"/>
                  </a:lnTo>
                  <a:lnTo>
                    <a:pt x="822" y="539"/>
                  </a:lnTo>
                  <a:lnTo>
                    <a:pt x="794" y="567"/>
                  </a:lnTo>
                  <a:lnTo>
                    <a:pt x="822" y="624"/>
                  </a:lnTo>
                  <a:lnTo>
                    <a:pt x="822" y="681"/>
                  </a:lnTo>
                  <a:lnTo>
                    <a:pt x="851" y="766"/>
                  </a:lnTo>
                  <a:lnTo>
                    <a:pt x="794" y="822"/>
                  </a:lnTo>
                  <a:lnTo>
                    <a:pt x="681" y="822"/>
                  </a:lnTo>
                  <a:lnTo>
                    <a:pt x="454" y="907"/>
                  </a:lnTo>
                  <a:lnTo>
                    <a:pt x="312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77"/>
            <p:cNvSpPr>
              <a:spLocks/>
            </p:cNvSpPr>
            <p:nvPr/>
          </p:nvSpPr>
          <p:spPr bwMode="auto">
            <a:xfrm>
              <a:off x="4385" y="1481"/>
              <a:ext cx="1502" cy="1162"/>
            </a:xfrm>
            <a:custGeom>
              <a:avLst/>
              <a:gdLst>
                <a:gd name="T0" fmla="*/ 1020 w 1502"/>
                <a:gd name="T1" fmla="*/ 708 h 1162"/>
                <a:gd name="T2" fmla="*/ 1020 w 1502"/>
                <a:gd name="T3" fmla="*/ 765 h 1162"/>
                <a:gd name="T4" fmla="*/ 964 w 1502"/>
                <a:gd name="T5" fmla="*/ 907 h 1162"/>
                <a:gd name="T6" fmla="*/ 879 w 1502"/>
                <a:gd name="T7" fmla="*/ 935 h 1162"/>
                <a:gd name="T8" fmla="*/ 822 w 1502"/>
                <a:gd name="T9" fmla="*/ 1020 h 1162"/>
                <a:gd name="T10" fmla="*/ 737 w 1502"/>
                <a:gd name="T11" fmla="*/ 1020 h 1162"/>
                <a:gd name="T12" fmla="*/ 709 w 1502"/>
                <a:gd name="T13" fmla="*/ 1077 h 1162"/>
                <a:gd name="T14" fmla="*/ 623 w 1502"/>
                <a:gd name="T15" fmla="*/ 1162 h 1162"/>
                <a:gd name="T16" fmla="*/ 567 w 1502"/>
                <a:gd name="T17" fmla="*/ 1048 h 1162"/>
                <a:gd name="T18" fmla="*/ 595 w 1502"/>
                <a:gd name="T19" fmla="*/ 963 h 1162"/>
                <a:gd name="T20" fmla="*/ 453 w 1502"/>
                <a:gd name="T21" fmla="*/ 963 h 1162"/>
                <a:gd name="T22" fmla="*/ 397 w 1502"/>
                <a:gd name="T23" fmla="*/ 992 h 1162"/>
                <a:gd name="T24" fmla="*/ 255 w 1502"/>
                <a:gd name="T25" fmla="*/ 963 h 1162"/>
                <a:gd name="T26" fmla="*/ 28 w 1502"/>
                <a:gd name="T27" fmla="*/ 963 h 1162"/>
                <a:gd name="T28" fmla="*/ 0 w 1502"/>
                <a:gd name="T29" fmla="*/ 907 h 1162"/>
                <a:gd name="T30" fmla="*/ 0 w 1502"/>
                <a:gd name="T31" fmla="*/ 850 h 1162"/>
                <a:gd name="T32" fmla="*/ 56 w 1502"/>
                <a:gd name="T33" fmla="*/ 850 h 1162"/>
                <a:gd name="T34" fmla="*/ 56 w 1502"/>
                <a:gd name="T35" fmla="*/ 765 h 1162"/>
                <a:gd name="T36" fmla="*/ 198 w 1502"/>
                <a:gd name="T37" fmla="*/ 708 h 1162"/>
                <a:gd name="T38" fmla="*/ 113 w 1502"/>
                <a:gd name="T39" fmla="*/ 595 h 1162"/>
                <a:gd name="T40" fmla="*/ 85 w 1502"/>
                <a:gd name="T41" fmla="*/ 453 h 1162"/>
                <a:gd name="T42" fmla="*/ 56 w 1502"/>
                <a:gd name="T43" fmla="*/ 368 h 1162"/>
                <a:gd name="T44" fmla="*/ 198 w 1502"/>
                <a:gd name="T45" fmla="*/ 368 h 1162"/>
                <a:gd name="T46" fmla="*/ 283 w 1502"/>
                <a:gd name="T47" fmla="*/ 396 h 1162"/>
                <a:gd name="T48" fmla="*/ 312 w 1502"/>
                <a:gd name="T49" fmla="*/ 340 h 1162"/>
                <a:gd name="T50" fmla="*/ 283 w 1502"/>
                <a:gd name="T51" fmla="*/ 311 h 1162"/>
                <a:gd name="T52" fmla="*/ 283 w 1502"/>
                <a:gd name="T53" fmla="*/ 255 h 1162"/>
                <a:gd name="T54" fmla="*/ 312 w 1502"/>
                <a:gd name="T55" fmla="*/ 255 h 1162"/>
                <a:gd name="T56" fmla="*/ 482 w 1502"/>
                <a:gd name="T57" fmla="*/ 283 h 1162"/>
                <a:gd name="T58" fmla="*/ 482 w 1502"/>
                <a:gd name="T59" fmla="*/ 198 h 1162"/>
                <a:gd name="T60" fmla="*/ 567 w 1502"/>
                <a:gd name="T61" fmla="*/ 226 h 1162"/>
                <a:gd name="T62" fmla="*/ 595 w 1502"/>
                <a:gd name="T63" fmla="*/ 170 h 1162"/>
                <a:gd name="T64" fmla="*/ 538 w 1502"/>
                <a:gd name="T65" fmla="*/ 141 h 1162"/>
                <a:gd name="T66" fmla="*/ 595 w 1502"/>
                <a:gd name="T67" fmla="*/ 85 h 1162"/>
                <a:gd name="T68" fmla="*/ 737 w 1502"/>
                <a:gd name="T69" fmla="*/ 113 h 1162"/>
                <a:gd name="T70" fmla="*/ 652 w 1502"/>
                <a:gd name="T71" fmla="*/ 28 h 1162"/>
                <a:gd name="T72" fmla="*/ 737 w 1502"/>
                <a:gd name="T73" fmla="*/ 0 h 1162"/>
                <a:gd name="T74" fmla="*/ 850 w 1502"/>
                <a:gd name="T75" fmla="*/ 141 h 1162"/>
                <a:gd name="T76" fmla="*/ 850 w 1502"/>
                <a:gd name="T77" fmla="*/ 170 h 1162"/>
                <a:gd name="T78" fmla="*/ 907 w 1502"/>
                <a:gd name="T79" fmla="*/ 170 h 1162"/>
                <a:gd name="T80" fmla="*/ 907 w 1502"/>
                <a:gd name="T81" fmla="*/ 141 h 1162"/>
                <a:gd name="T82" fmla="*/ 992 w 1502"/>
                <a:gd name="T83" fmla="*/ 170 h 1162"/>
                <a:gd name="T84" fmla="*/ 1020 w 1502"/>
                <a:gd name="T85" fmla="*/ 170 h 1162"/>
                <a:gd name="T86" fmla="*/ 992 w 1502"/>
                <a:gd name="T87" fmla="*/ 85 h 1162"/>
                <a:gd name="T88" fmla="*/ 1105 w 1502"/>
                <a:gd name="T89" fmla="*/ 170 h 1162"/>
                <a:gd name="T90" fmla="*/ 1134 w 1502"/>
                <a:gd name="T91" fmla="*/ 113 h 1162"/>
                <a:gd name="T92" fmla="*/ 1190 w 1502"/>
                <a:gd name="T93" fmla="*/ 113 h 1162"/>
                <a:gd name="T94" fmla="*/ 1162 w 1502"/>
                <a:gd name="T95" fmla="*/ 170 h 1162"/>
                <a:gd name="T96" fmla="*/ 1276 w 1502"/>
                <a:gd name="T97" fmla="*/ 113 h 1162"/>
                <a:gd name="T98" fmla="*/ 1502 w 1502"/>
                <a:gd name="T99" fmla="*/ 170 h 1162"/>
                <a:gd name="T100" fmla="*/ 1417 w 1502"/>
                <a:gd name="T101" fmla="*/ 226 h 1162"/>
                <a:gd name="T102" fmla="*/ 1134 w 1502"/>
                <a:gd name="T103" fmla="*/ 255 h 1162"/>
                <a:gd name="T104" fmla="*/ 1049 w 1502"/>
                <a:gd name="T105" fmla="*/ 340 h 1162"/>
                <a:gd name="T106" fmla="*/ 992 w 1502"/>
                <a:gd name="T107" fmla="*/ 311 h 1162"/>
                <a:gd name="T108" fmla="*/ 907 w 1502"/>
                <a:gd name="T109" fmla="*/ 311 h 1162"/>
                <a:gd name="T110" fmla="*/ 850 w 1502"/>
                <a:gd name="T111" fmla="*/ 396 h 1162"/>
                <a:gd name="T112" fmla="*/ 879 w 1502"/>
                <a:gd name="T113" fmla="*/ 510 h 1162"/>
                <a:gd name="T114" fmla="*/ 907 w 1502"/>
                <a:gd name="T115" fmla="*/ 538 h 1162"/>
                <a:gd name="T116" fmla="*/ 822 w 1502"/>
                <a:gd name="T117" fmla="*/ 623 h 1162"/>
                <a:gd name="T118" fmla="*/ 964 w 1502"/>
                <a:gd name="T119" fmla="*/ 680 h 1162"/>
                <a:gd name="T120" fmla="*/ 1020 w 1502"/>
                <a:gd name="T121" fmla="*/ 70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2" h="1162">
                  <a:moveTo>
                    <a:pt x="1020" y="708"/>
                  </a:moveTo>
                  <a:lnTo>
                    <a:pt x="1020" y="765"/>
                  </a:lnTo>
                  <a:lnTo>
                    <a:pt x="964" y="907"/>
                  </a:lnTo>
                  <a:lnTo>
                    <a:pt x="879" y="935"/>
                  </a:lnTo>
                  <a:lnTo>
                    <a:pt x="822" y="1020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623" y="1162"/>
                  </a:lnTo>
                  <a:lnTo>
                    <a:pt x="567" y="1048"/>
                  </a:lnTo>
                  <a:lnTo>
                    <a:pt x="595" y="963"/>
                  </a:lnTo>
                  <a:lnTo>
                    <a:pt x="453" y="963"/>
                  </a:lnTo>
                  <a:lnTo>
                    <a:pt x="397" y="992"/>
                  </a:lnTo>
                  <a:lnTo>
                    <a:pt x="255" y="963"/>
                  </a:lnTo>
                  <a:lnTo>
                    <a:pt x="28" y="963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65"/>
                  </a:lnTo>
                  <a:lnTo>
                    <a:pt x="198" y="708"/>
                  </a:lnTo>
                  <a:lnTo>
                    <a:pt x="113" y="595"/>
                  </a:lnTo>
                  <a:lnTo>
                    <a:pt x="85" y="453"/>
                  </a:lnTo>
                  <a:lnTo>
                    <a:pt x="56" y="368"/>
                  </a:lnTo>
                  <a:lnTo>
                    <a:pt x="198" y="368"/>
                  </a:lnTo>
                  <a:lnTo>
                    <a:pt x="283" y="396"/>
                  </a:lnTo>
                  <a:lnTo>
                    <a:pt x="312" y="340"/>
                  </a:lnTo>
                  <a:lnTo>
                    <a:pt x="283" y="311"/>
                  </a:lnTo>
                  <a:lnTo>
                    <a:pt x="283" y="255"/>
                  </a:lnTo>
                  <a:lnTo>
                    <a:pt x="312" y="255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67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95" y="85"/>
                  </a:lnTo>
                  <a:lnTo>
                    <a:pt x="737" y="113"/>
                  </a:lnTo>
                  <a:lnTo>
                    <a:pt x="652" y="28"/>
                  </a:lnTo>
                  <a:lnTo>
                    <a:pt x="737" y="0"/>
                  </a:lnTo>
                  <a:lnTo>
                    <a:pt x="850" y="141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41"/>
                  </a:lnTo>
                  <a:lnTo>
                    <a:pt x="992" y="170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1105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62" y="170"/>
                  </a:lnTo>
                  <a:lnTo>
                    <a:pt x="1276" y="113"/>
                  </a:lnTo>
                  <a:lnTo>
                    <a:pt x="1502" y="170"/>
                  </a:lnTo>
                  <a:lnTo>
                    <a:pt x="1417" y="226"/>
                  </a:lnTo>
                  <a:lnTo>
                    <a:pt x="1134" y="255"/>
                  </a:lnTo>
                  <a:lnTo>
                    <a:pt x="1049" y="340"/>
                  </a:lnTo>
                  <a:lnTo>
                    <a:pt x="992" y="311"/>
                  </a:lnTo>
                  <a:lnTo>
                    <a:pt x="907" y="311"/>
                  </a:lnTo>
                  <a:lnTo>
                    <a:pt x="850" y="396"/>
                  </a:lnTo>
                  <a:lnTo>
                    <a:pt x="879" y="510"/>
                  </a:lnTo>
                  <a:lnTo>
                    <a:pt x="907" y="538"/>
                  </a:lnTo>
                  <a:lnTo>
                    <a:pt x="822" y="623"/>
                  </a:lnTo>
                  <a:lnTo>
                    <a:pt x="964" y="680"/>
                  </a:lnTo>
                  <a:lnTo>
                    <a:pt x="1020" y="7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79"/>
            <p:cNvSpPr>
              <a:spLocks/>
            </p:cNvSpPr>
            <p:nvPr/>
          </p:nvSpPr>
          <p:spPr bwMode="auto">
            <a:xfrm>
              <a:off x="898" y="1622"/>
              <a:ext cx="709" cy="794"/>
            </a:xfrm>
            <a:custGeom>
              <a:avLst/>
              <a:gdLst>
                <a:gd name="T0" fmla="*/ 28 w 709"/>
                <a:gd name="T1" fmla="*/ 284 h 794"/>
                <a:gd name="T2" fmla="*/ 28 w 709"/>
                <a:gd name="T3" fmla="*/ 454 h 794"/>
                <a:gd name="T4" fmla="*/ 0 w 709"/>
                <a:gd name="T5" fmla="*/ 567 h 794"/>
                <a:gd name="T6" fmla="*/ 113 w 709"/>
                <a:gd name="T7" fmla="*/ 596 h 794"/>
                <a:gd name="T8" fmla="*/ 170 w 709"/>
                <a:gd name="T9" fmla="*/ 709 h 794"/>
                <a:gd name="T10" fmla="*/ 227 w 709"/>
                <a:gd name="T11" fmla="*/ 681 h 794"/>
                <a:gd name="T12" fmla="*/ 227 w 709"/>
                <a:gd name="T13" fmla="*/ 737 h 794"/>
                <a:gd name="T14" fmla="*/ 283 w 709"/>
                <a:gd name="T15" fmla="*/ 794 h 794"/>
                <a:gd name="T16" fmla="*/ 340 w 709"/>
                <a:gd name="T17" fmla="*/ 737 h 794"/>
                <a:gd name="T18" fmla="*/ 567 w 709"/>
                <a:gd name="T19" fmla="*/ 794 h 794"/>
                <a:gd name="T20" fmla="*/ 538 w 709"/>
                <a:gd name="T21" fmla="*/ 624 h 794"/>
                <a:gd name="T22" fmla="*/ 623 w 709"/>
                <a:gd name="T23" fmla="*/ 652 h 794"/>
                <a:gd name="T24" fmla="*/ 680 w 709"/>
                <a:gd name="T25" fmla="*/ 567 h 794"/>
                <a:gd name="T26" fmla="*/ 709 w 709"/>
                <a:gd name="T27" fmla="*/ 340 h 794"/>
                <a:gd name="T28" fmla="*/ 623 w 709"/>
                <a:gd name="T29" fmla="*/ 199 h 794"/>
                <a:gd name="T30" fmla="*/ 567 w 709"/>
                <a:gd name="T31" fmla="*/ 142 h 794"/>
                <a:gd name="T32" fmla="*/ 510 w 709"/>
                <a:gd name="T33" fmla="*/ 142 h 794"/>
                <a:gd name="T34" fmla="*/ 482 w 709"/>
                <a:gd name="T35" fmla="*/ 85 h 794"/>
                <a:gd name="T36" fmla="*/ 453 w 709"/>
                <a:gd name="T37" fmla="*/ 85 h 794"/>
                <a:gd name="T38" fmla="*/ 397 w 709"/>
                <a:gd name="T39" fmla="*/ 57 h 794"/>
                <a:gd name="T40" fmla="*/ 368 w 709"/>
                <a:gd name="T41" fmla="*/ 0 h 794"/>
                <a:gd name="T42" fmla="*/ 255 w 709"/>
                <a:gd name="T43" fmla="*/ 85 h 794"/>
                <a:gd name="T44" fmla="*/ 142 w 709"/>
                <a:gd name="T45" fmla="*/ 85 h 794"/>
                <a:gd name="T46" fmla="*/ 85 w 709"/>
                <a:gd name="T47" fmla="*/ 227 h 794"/>
                <a:gd name="T48" fmla="*/ 28 w 709"/>
                <a:gd name="T49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9" h="794">
                  <a:moveTo>
                    <a:pt x="28" y="284"/>
                  </a:moveTo>
                  <a:lnTo>
                    <a:pt x="28" y="454"/>
                  </a:lnTo>
                  <a:lnTo>
                    <a:pt x="0" y="567"/>
                  </a:lnTo>
                  <a:lnTo>
                    <a:pt x="113" y="596"/>
                  </a:lnTo>
                  <a:lnTo>
                    <a:pt x="170" y="709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40" y="737"/>
                  </a:lnTo>
                  <a:lnTo>
                    <a:pt x="567" y="794"/>
                  </a:lnTo>
                  <a:lnTo>
                    <a:pt x="538" y="624"/>
                  </a:lnTo>
                  <a:lnTo>
                    <a:pt x="623" y="652"/>
                  </a:lnTo>
                  <a:lnTo>
                    <a:pt x="680" y="567"/>
                  </a:lnTo>
                  <a:lnTo>
                    <a:pt x="709" y="340"/>
                  </a:lnTo>
                  <a:lnTo>
                    <a:pt x="623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482" y="85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0"/>
                  </a:lnTo>
                  <a:lnTo>
                    <a:pt x="255" y="85"/>
                  </a:lnTo>
                  <a:lnTo>
                    <a:pt x="142" y="85"/>
                  </a:lnTo>
                  <a:lnTo>
                    <a:pt x="85" y="227"/>
                  </a:lnTo>
                  <a:lnTo>
                    <a:pt x="28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0"/>
            <p:cNvSpPr>
              <a:spLocks/>
            </p:cNvSpPr>
            <p:nvPr/>
          </p:nvSpPr>
          <p:spPr bwMode="auto">
            <a:xfrm>
              <a:off x="132" y="2473"/>
              <a:ext cx="511" cy="453"/>
            </a:xfrm>
            <a:custGeom>
              <a:avLst/>
              <a:gdLst>
                <a:gd name="T0" fmla="*/ 199 w 511"/>
                <a:gd name="T1" fmla="*/ 425 h 453"/>
                <a:gd name="T2" fmla="*/ 142 w 511"/>
                <a:gd name="T3" fmla="*/ 227 h 453"/>
                <a:gd name="T4" fmla="*/ 227 w 511"/>
                <a:gd name="T5" fmla="*/ 227 h 453"/>
                <a:gd name="T6" fmla="*/ 255 w 511"/>
                <a:gd name="T7" fmla="*/ 340 h 453"/>
                <a:gd name="T8" fmla="*/ 369 w 511"/>
                <a:gd name="T9" fmla="*/ 368 h 453"/>
                <a:gd name="T10" fmla="*/ 397 w 511"/>
                <a:gd name="T11" fmla="*/ 255 h 453"/>
                <a:gd name="T12" fmla="*/ 341 w 511"/>
                <a:gd name="T13" fmla="*/ 142 h 453"/>
                <a:gd name="T14" fmla="*/ 426 w 511"/>
                <a:gd name="T15" fmla="*/ 142 h 453"/>
                <a:gd name="T16" fmla="*/ 511 w 511"/>
                <a:gd name="T17" fmla="*/ 28 h 453"/>
                <a:gd name="T18" fmla="*/ 482 w 511"/>
                <a:gd name="T19" fmla="*/ 0 h 453"/>
                <a:gd name="T20" fmla="*/ 426 w 511"/>
                <a:gd name="T21" fmla="*/ 0 h 453"/>
                <a:gd name="T22" fmla="*/ 369 w 511"/>
                <a:gd name="T23" fmla="*/ 28 h 453"/>
                <a:gd name="T24" fmla="*/ 255 w 511"/>
                <a:gd name="T25" fmla="*/ 0 h 453"/>
                <a:gd name="T26" fmla="*/ 227 w 511"/>
                <a:gd name="T27" fmla="*/ 113 h 453"/>
                <a:gd name="T28" fmla="*/ 142 w 511"/>
                <a:gd name="T29" fmla="*/ 113 h 453"/>
                <a:gd name="T30" fmla="*/ 0 w 511"/>
                <a:gd name="T31" fmla="*/ 255 h 453"/>
                <a:gd name="T32" fmla="*/ 0 w 511"/>
                <a:gd name="T33" fmla="*/ 340 h 453"/>
                <a:gd name="T34" fmla="*/ 170 w 511"/>
                <a:gd name="T35" fmla="*/ 453 h 453"/>
                <a:gd name="T36" fmla="*/ 199 w 511"/>
                <a:gd name="T37" fmla="*/ 4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199" y="425"/>
                  </a:moveTo>
                  <a:lnTo>
                    <a:pt x="142" y="227"/>
                  </a:lnTo>
                  <a:lnTo>
                    <a:pt x="227" y="227"/>
                  </a:lnTo>
                  <a:lnTo>
                    <a:pt x="255" y="340"/>
                  </a:lnTo>
                  <a:lnTo>
                    <a:pt x="369" y="368"/>
                  </a:lnTo>
                  <a:lnTo>
                    <a:pt x="397" y="255"/>
                  </a:lnTo>
                  <a:lnTo>
                    <a:pt x="341" y="142"/>
                  </a:lnTo>
                  <a:lnTo>
                    <a:pt x="426" y="142"/>
                  </a:lnTo>
                  <a:lnTo>
                    <a:pt x="511" y="28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255" y="0"/>
                  </a:lnTo>
                  <a:lnTo>
                    <a:pt x="227" y="113"/>
                  </a:lnTo>
                  <a:lnTo>
                    <a:pt x="142" y="113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70" y="453"/>
                  </a:lnTo>
                  <a:lnTo>
                    <a:pt x="199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1"/>
            <p:cNvSpPr>
              <a:spLocks/>
            </p:cNvSpPr>
            <p:nvPr/>
          </p:nvSpPr>
          <p:spPr bwMode="auto">
            <a:xfrm>
              <a:off x="529" y="2558"/>
              <a:ext cx="255" cy="397"/>
            </a:xfrm>
            <a:custGeom>
              <a:avLst/>
              <a:gdLst>
                <a:gd name="T0" fmla="*/ 0 w 255"/>
                <a:gd name="T1" fmla="*/ 113 h 397"/>
                <a:gd name="T2" fmla="*/ 57 w 255"/>
                <a:gd name="T3" fmla="*/ 255 h 397"/>
                <a:gd name="T4" fmla="*/ 0 w 255"/>
                <a:gd name="T5" fmla="*/ 397 h 397"/>
                <a:gd name="T6" fmla="*/ 29 w 255"/>
                <a:gd name="T7" fmla="*/ 397 h 397"/>
                <a:gd name="T8" fmla="*/ 199 w 255"/>
                <a:gd name="T9" fmla="*/ 255 h 397"/>
                <a:gd name="T10" fmla="*/ 170 w 255"/>
                <a:gd name="T11" fmla="*/ 227 h 397"/>
                <a:gd name="T12" fmla="*/ 227 w 255"/>
                <a:gd name="T13" fmla="*/ 227 h 397"/>
                <a:gd name="T14" fmla="*/ 255 w 255"/>
                <a:gd name="T15" fmla="*/ 198 h 397"/>
                <a:gd name="T16" fmla="*/ 227 w 255"/>
                <a:gd name="T17" fmla="*/ 113 h 397"/>
                <a:gd name="T18" fmla="*/ 255 w 255"/>
                <a:gd name="T19" fmla="*/ 85 h 397"/>
                <a:gd name="T20" fmla="*/ 255 w 255"/>
                <a:gd name="T21" fmla="*/ 28 h 397"/>
                <a:gd name="T22" fmla="*/ 170 w 255"/>
                <a:gd name="T23" fmla="*/ 0 h 397"/>
                <a:gd name="T24" fmla="*/ 85 w 255"/>
                <a:gd name="T25" fmla="*/ 57 h 397"/>
                <a:gd name="T26" fmla="*/ 0 w 255"/>
                <a:gd name="T27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397">
                  <a:moveTo>
                    <a:pt x="0" y="113"/>
                  </a:moveTo>
                  <a:lnTo>
                    <a:pt x="57" y="255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70" y="0"/>
                  </a:lnTo>
                  <a:lnTo>
                    <a:pt x="85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82"/>
            <p:cNvSpPr>
              <a:spLocks/>
            </p:cNvSpPr>
            <p:nvPr/>
          </p:nvSpPr>
          <p:spPr bwMode="auto">
            <a:xfrm>
              <a:off x="331" y="2926"/>
              <a:ext cx="283" cy="170"/>
            </a:xfrm>
            <a:custGeom>
              <a:avLst/>
              <a:gdLst>
                <a:gd name="T0" fmla="*/ 0 w 283"/>
                <a:gd name="T1" fmla="*/ 29 h 170"/>
                <a:gd name="T2" fmla="*/ 113 w 283"/>
                <a:gd name="T3" fmla="*/ 0 h 170"/>
                <a:gd name="T4" fmla="*/ 142 w 283"/>
                <a:gd name="T5" fmla="*/ 29 h 170"/>
                <a:gd name="T6" fmla="*/ 170 w 283"/>
                <a:gd name="T7" fmla="*/ 85 h 170"/>
                <a:gd name="T8" fmla="*/ 283 w 283"/>
                <a:gd name="T9" fmla="*/ 85 h 170"/>
                <a:gd name="T10" fmla="*/ 227 w 283"/>
                <a:gd name="T11" fmla="*/ 170 h 170"/>
                <a:gd name="T12" fmla="*/ 170 w 283"/>
                <a:gd name="T13" fmla="*/ 170 h 170"/>
                <a:gd name="T14" fmla="*/ 142 w 283"/>
                <a:gd name="T15" fmla="*/ 142 h 170"/>
                <a:gd name="T16" fmla="*/ 0 w 283"/>
                <a:gd name="T17" fmla="*/ 142 h 170"/>
                <a:gd name="T18" fmla="*/ 0 w 283"/>
                <a:gd name="T1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70">
                  <a:moveTo>
                    <a:pt x="0" y="29"/>
                  </a:moveTo>
                  <a:lnTo>
                    <a:pt x="113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83" y="85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0" y="14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2" name="Freeform 259"/>
          <p:cNvSpPr>
            <a:spLocks/>
          </p:cNvSpPr>
          <p:nvPr/>
        </p:nvSpPr>
        <p:spPr bwMode="auto">
          <a:xfrm>
            <a:off x="482729" y="785728"/>
            <a:ext cx="2008781" cy="1232643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3" name="Group 281"/>
          <p:cNvGrpSpPr>
            <a:grpSpLocks/>
          </p:cNvGrpSpPr>
          <p:nvPr/>
        </p:nvGrpSpPr>
        <p:grpSpPr bwMode="auto">
          <a:xfrm>
            <a:off x="436837" y="420202"/>
            <a:ext cx="4610938" cy="4291305"/>
            <a:chOff x="132" y="1480"/>
            <a:chExt cx="5727" cy="5330"/>
          </a:xfrm>
        </p:grpSpPr>
        <p:sp>
          <p:nvSpPr>
            <p:cNvPr id="124" name="Freeform 260"/>
            <p:cNvSpPr>
              <a:spLocks/>
            </p:cNvSpPr>
            <p:nvPr/>
          </p:nvSpPr>
          <p:spPr bwMode="auto">
            <a:xfrm>
              <a:off x="3364" y="1877"/>
              <a:ext cx="1191" cy="1418"/>
            </a:xfrm>
            <a:custGeom>
              <a:avLst/>
              <a:gdLst>
                <a:gd name="T0" fmla="*/ 454 w 1191"/>
                <a:gd name="T1" fmla="*/ 1418 h 1418"/>
                <a:gd name="T2" fmla="*/ 284 w 1191"/>
                <a:gd name="T3" fmla="*/ 1418 h 1418"/>
                <a:gd name="T4" fmla="*/ 284 w 1191"/>
                <a:gd name="T5" fmla="*/ 1248 h 1418"/>
                <a:gd name="T6" fmla="*/ 114 w 1191"/>
                <a:gd name="T7" fmla="*/ 1248 h 1418"/>
                <a:gd name="T8" fmla="*/ 114 w 1191"/>
                <a:gd name="T9" fmla="*/ 1191 h 1418"/>
                <a:gd name="T10" fmla="*/ 0 w 1191"/>
                <a:gd name="T11" fmla="*/ 1191 h 1418"/>
                <a:gd name="T12" fmla="*/ 0 w 1191"/>
                <a:gd name="T13" fmla="*/ 964 h 1418"/>
                <a:gd name="T14" fmla="*/ 57 w 1191"/>
                <a:gd name="T15" fmla="*/ 964 h 1418"/>
                <a:gd name="T16" fmla="*/ 57 w 1191"/>
                <a:gd name="T17" fmla="*/ 908 h 1418"/>
                <a:gd name="T18" fmla="*/ 227 w 1191"/>
                <a:gd name="T19" fmla="*/ 908 h 1418"/>
                <a:gd name="T20" fmla="*/ 227 w 1191"/>
                <a:gd name="T21" fmla="*/ 794 h 1418"/>
                <a:gd name="T22" fmla="*/ 284 w 1191"/>
                <a:gd name="T23" fmla="*/ 794 h 1418"/>
                <a:gd name="T24" fmla="*/ 284 w 1191"/>
                <a:gd name="T25" fmla="*/ 624 h 1418"/>
                <a:gd name="T26" fmla="*/ 340 w 1191"/>
                <a:gd name="T27" fmla="*/ 624 h 1418"/>
                <a:gd name="T28" fmla="*/ 340 w 1191"/>
                <a:gd name="T29" fmla="*/ 511 h 1418"/>
                <a:gd name="T30" fmla="*/ 284 w 1191"/>
                <a:gd name="T31" fmla="*/ 511 h 1418"/>
                <a:gd name="T32" fmla="*/ 284 w 1191"/>
                <a:gd name="T33" fmla="*/ 454 h 1418"/>
                <a:gd name="T34" fmla="*/ 227 w 1191"/>
                <a:gd name="T35" fmla="*/ 454 h 1418"/>
                <a:gd name="T36" fmla="*/ 227 w 1191"/>
                <a:gd name="T37" fmla="*/ 397 h 1418"/>
                <a:gd name="T38" fmla="*/ 170 w 1191"/>
                <a:gd name="T39" fmla="*/ 397 h 1418"/>
                <a:gd name="T40" fmla="*/ 170 w 1191"/>
                <a:gd name="T41" fmla="*/ 284 h 1418"/>
                <a:gd name="T42" fmla="*/ 340 w 1191"/>
                <a:gd name="T43" fmla="*/ 284 h 1418"/>
                <a:gd name="T44" fmla="*/ 340 w 1191"/>
                <a:gd name="T45" fmla="*/ 227 h 1418"/>
                <a:gd name="T46" fmla="*/ 454 w 1191"/>
                <a:gd name="T47" fmla="*/ 227 h 1418"/>
                <a:gd name="T48" fmla="*/ 454 w 1191"/>
                <a:gd name="T49" fmla="*/ 284 h 1418"/>
                <a:gd name="T50" fmla="*/ 567 w 1191"/>
                <a:gd name="T51" fmla="*/ 284 h 1418"/>
                <a:gd name="T52" fmla="*/ 567 w 1191"/>
                <a:gd name="T53" fmla="*/ 227 h 1418"/>
                <a:gd name="T54" fmla="*/ 511 w 1191"/>
                <a:gd name="T55" fmla="*/ 227 h 1418"/>
                <a:gd name="T56" fmla="*/ 511 w 1191"/>
                <a:gd name="T57" fmla="*/ 170 h 1418"/>
                <a:gd name="T58" fmla="*/ 624 w 1191"/>
                <a:gd name="T59" fmla="*/ 170 h 1418"/>
                <a:gd name="T60" fmla="*/ 624 w 1191"/>
                <a:gd name="T61" fmla="*/ 114 h 1418"/>
                <a:gd name="T62" fmla="*/ 737 w 1191"/>
                <a:gd name="T63" fmla="*/ 114 h 1418"/>
                <a:gd name="T64" fmla="*/ 737 w 1191"/>
                <a:gd name="T65" fmla="*/ 57 h 1418"/>
                <a:gd name="T66" fmla="*/ 851 w 1191"/>
                <a:gd name="T67" fmla="*/ 57 h 1418"/>
                <a:gd name="T68" fmla="*/ 851 w 1191"/>
                <a:gd name="T69" fmla="*/ 0 h 1418"/>
                <a:gd name="T70" fmla="*/ 1134 w 1191"/>
                <a:gd name="T71" fmla="*/ 0 h 1418"/>
                <a:gd name="T72" fmla="*/ 1134 w 1191"/>
                <a:gd name="T73" fmla="*/ 227 h 1418"/>
                <a:gd name="T74" fmla="*/ 1191 w 1191"/>
                <a:gd name="T75" fmla="*/ 227 h 1418"/>
                <a:gd name="T76" fmla="*/ 1191 w 1191"/>
                <a:gd name="T77" fmla="*/ 341 h 1418"/>
                <a:gd name="T78" fmla="*/ 1134 w 1191"/>
                <a:gd name="T79" fmla="*/ 341 h 1418"/>
                <a:gd name="T80" fmla="*/ 1134 w 1191"/>
                <a:gd name="T81" fmla="*/ 397 h 1418"/>
                <a:gd name="T82" fmla="*/ 1078 w 1191"/>
                <a:gd name="T83" fmla="*/ 397 h 1418"/>
                <a:gd name="T84" fmla="*/ 1078 w 1191"/>
                <a:gd name="T85" fmla="*/ 454 h 1418"/>
                <a:gd name="T86" fmla="*/ 1021 w 1191"/>
                <a:gd name="T87" fmla="*/ 454 h 1418"/>
                <a:gd name="T88" fmla="*/ 1021 w 1191"/>
                <a:gd name="T89" fmla="*/ 511 h 1418"/>
                <a:gd name="T90" fmla="*/ 1078 w 1191"/>
                <a:gd name="T91" fmla="*/ 511 h 1418"/>
                <a:gd name="T92" fmla="*/ 1078 w 1191"/>
                <a:gd name="T93" fmla="*/ 624 h 1418"/>
                <a:gd name="T94" fmla="*/ 964 w 1191"/>
                <a:gd name="T95" fmla="*/ 624 h 1418"/>
                <a:gd name="T96" fmla="*/ 964 w 1191"/>
                <a:gd name="T97" fmla="*/ 794 h 1418"/>
                <a:gd name="T98" fmla="*/ 907 w 1191"/>
                <a:gd name="T99" fmla="*/ 794 h 1418"/>
                <a:gd name="T100" fmla="*/ 907 w 1191"/>
                <a:gd name="T101" fmla="*/ 908 h 1418"/>
                <a:gd name="T102" fmla="*/ 737 w 1191"/>
                <a:gd name="T103" fmla="*/ 908 h 1418"/>
                <a:gd name="T104" fmla="*/ 737 w 1191"/>
                <a:gd name="T105" fmla="*/ 1134 h 1418"/>
                <a:gd name="T106" fmla="*/ 681 w 1191"/>
                <a:gd name="T107" fmla="*/ 1134 h 1418"/>
                <a:gd name="T108" fmla="*/ 681 w 1191"/>
                <a:gd name="T109" fmla="*/ 1191 h 1418"/>
                <a:gd name="T110" fmla="*/ 624 w 1191"/>
                <a:gd name="T111" fmla="*/ 1191 h 1418"/>
                <a:gd name="T112" fmla="*/ 624 w 1191"/>
                <a:gd name="T113" fmla="*/ 1361 h 1418"/>
                <a:gd name="T114" fmla="*/ 567 w 1191"/>
                <a:gd name="T115" fmla="*/ 1361 h 1418"/>
                <a:gd name="T116" fmla="*/ 567 w 1191"/>
                <a:gd name="T117" fmla="*/ 1418 h 1418"/>
                <a:gd name="T118" fmla="*/ 454 w 1191"/>
                <a:gd name="T119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418">
                  <a:moveTo>
                    <a:pt x="454" y="1418"/>
                  </a:moveTo>
                  <a:lnTo>
                    <a:pt x="284" y="1418"/>
                  </a:lnTo>
                  <a:lnTo>
                    <a:pt x="284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78" y="51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37" y="908"/>
                  </a:lnTo>
                  <a:lnTo>
                    <a:pt x="737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454" y="141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263"/>
            <p:cNvSpPr>
              <a:spLocks/>
            </p:cNvSpPr>
            <p:nvPr/>
          </p:nvSpPr>
          <p:spPr bwMode="auto">
            <a:xfrm>
              <a:off x="4385" y="1480"/>
              <a:ext cx="1474" cy="1134"/>
            </a:xfrm>
            <a:custGeom>
              <a:avLst/>
              <a:gdLst>
                <a:gd name="T0" fmla="*/ 57 w 1474"/>
                <a:gd name="T1" fmla="*/ 964 h 1134"/>
                <a:gd name="T2" fmla="*/ 57 w 1474"/>
                <a:gd name="T3" fmla="*/ 908 h 1134"/>
                <a:gd name="T4" fmla="*/ 0 w 1474"/>
                <a:gd name="T5" fmla="*/ 908 h 1134"/>
                <a:gd name="T6" fmla="*/ 0 w 1474"/>
                <a:gd name="T7" fmla="*/ 851 h 1134"/>
                <a:gd name="T8" fmla="*/ 57 w 1474"/>
                <a:gd name="T9" fmla="*/ 851 h 1134"/>
                <a:gd name="T10" fmla="*/ 57 w 1474"/>
                <a:gd name="T11" fmla="*/ 794 h 1134"/>
                <a:gd name="T12" fmla="*/ 113 w 1474"/>
                <a:gd name="T13" fmla="*/ 794 h 1134"/>
                <a:gd name="T14" fmla="*/ 113 w 1474"/>
                <a:gd name="T15" fmla="*/ 738 h 1134"/>
                <a:gd name="T16" fmla="*/ 170 w 1474"/>
                <a:gd name="T17" fmla="*/ 738 h 1134"/>
                <a:gd name="T18" fmla="*/ 170 w 1474"/>
                <a:gd name="T19" fmla="*/ 624 h 1134"/>
                <a:gd name="T20" fmla="*/ 113 w 1474"/>
                <a:gd name="T21" fmla="*/ 624 h 1134"/>
                <a:gd name="T22" fmla="*/ 113 w 1474"/>
                <a:gd name="T23" fmla="*/ 397 h 1134"/>
                <a:gd name="T24" fmla="*/ 283 w 1474"/>
                <a:gd name="T25" fmla="*/ 397 h 1134"/>
                <a:gd name="T26" fmla="*/ 283 w 1474"/>
                <a:gd name="T27" fmla="*/ 227 h 1134"/>
                <a:gd name="T28" fmla="*/ 397 w 1474"/>
                <a:gd name="T29" fmla="*/ 227 h 1134"/>
                <a:gd name="T30" fmla="*/ 397 w 1474"/>
                <a:gd name="T31" fmla="*/ 284 h 1134"/>
                <a:gd name="T32" fmla="*/ 510 w 1474"/>
                <a:gd name="T33" fmla="*/ 284 h 1134"/>
                <a:gd name="T34" fmla="*/ 510 w 1474"/>
                <a:gd name="T35" fmla="*/ 227 h 1134"/>
                <a:gd name="T36" fmla="*/ 567 w 1474"/>
                <a:gd name="T37" fmla="*/ 227 h 1134"/>
                <a:gd name="T38" fmla="*/ 567 w 1474"/>
                <a:gd name="T39" fmla="*/ 114 h 1134"/>
                <a:gd name="T40" fmla="*/ 680 w 1474"/>
                <a:gd name="T41" fmla="*/ 114 h 1134"/>
                <a:gd name="T42" fmla="*/ 680 w 1474"/>
                <a:gd name="T43" fmla="*/ 0 h 1134"/>
                <a:gd name="T44" fmla="*/ 794 w 1474"/>
                <a:gd name="T45" fmla="*/ 0 h 1134"/>
                <a:gd name="T46" fmla="*/ 794 w 1474"/>
                <a:gd name="T47" fmla="*/ 114 h 1134"/>
                <a:gd name="T48" fmla="*/ 850 w 1474"/>
                <a:gd name="T49" fmla="*/ 114 h 1134"/>
                <a:gd name="T50" fmla="*/ 850 w 1474"/>
                <a:gd name="T51" fmla="*/ 171 h 1134"/>
                <a:gd name="T52" fmla="*/ 964 w 1474"/>
                <a:gd name="T53" fmla="*/ 171 h 1134"/>
                <a:gd name="T54" fmla="*/ 964 w 1474"/>
                <a:gd name="T55" fmla="*/ 114 h 1134"/>
                <a:gd name="T56" fmla="*/ 1474 w 1474"/>
                <a:gd name="T57" fmla="*/ 114 h 1134"/>
                <a:gd name="T58" fmla="*/ 1474 w 1474"/>
                <a:gd name="T59" fmla="*/ 227 h 1134"/>
                <a:gd name="T60" fmla="*/ 1134 w 1474"/>
                <a:gd name="T61" fmla="*/ 227 h 1134"/>
                <a:gd name="T62" fmla="*/ 1134 w 1474"/>
                <a:gd name="T63" fmla="*/ 341 h 1134"/>
                <a:gd name="T64" fmla="*/ 907 w 1474"/>
                <a:gd name="T65" fmla="*/ 341 h 1134"/>
                <a:gd name="T66" fmla="*/ 907 w 1474"/>
                <a:gd name="T67" fmla="*/ 397 h 1134"/>
                <a:gd name="T68" fmla="*/ 850 w 1474"/>
                <a:gd name="T69" fmla="*/ 397 h 1134"/>
                <a:gd name="T70" fmla="*/ 850 w 1474"/>
                <a:gd name="T71" fmla="*/ 511 h 1134"/>
                <a:gd name="T72" fmla="*/ 907 w 1474"/>
                <a:gd name="T73" fmla="*/ 511 h 1134"/>
                <a:gd name="T74" fmla="*/ 907 w 1474"/>
                <a:gd name="T75" fmla="*/ 567 h 1134"/>
                <a:gd name="T76" fmla="*/ 850 w 1474"/>
                <a:gd name="T77" fmla="*/ 567 h 1134"/>
                <a:gd name="T78" fmla="*/ 850 w 1474"/>
                <a:gd name="T79" fmla="*/ 624 h 1134"/>
                <a:gd name="T80" fmla="*/ 964 w 1474"/>
                <a:gd name="T81" fmla="*/ 624 h 1134"/>
                <a:gd name="T82" fmla="*/ 964 w 1474"/>
                <a:gd name="T83" fmla="*/ 681 h 1134"/>
                <a:gd name="T84" fmla="*/ 1020 w 1474"/>
                <a:gd name="T85" fmla="*/ 681 h 1134"/>
                <a:gd name="T86" fmla="*/ 1020 w 1474"/>
                <a:gd name="T87" fmla="*/ 851 h 1134"/>
                <a:gd name="T88" fmla="*/ 964 w 1474"/>
                <a:gd name="T89" fmla="*/ 851 h 1134"/>
                <a:gd name="T90" fmla="*/ 964 w 1474"/>
                <a:gd name="T91" fmla="*/ 908 h 1134"/>
                <a:gd name="T92" fmla="*/ 907 w 1474"/>
                <a:gd name="T93" fmla="*/ 908 h 1134"/>
                <a:gd name="T94" fmla="*/ 907 w 1474"/>
                <a:gd name="T95" fmla="*/ 964 h 1134"/>
                <a:gd name="T96" fmla="*/ 850 w 1474"/>
                <a:gd name="T97" fmla="*/ 964 h 1134"/>
                <a:gd name="T98" fmla="*/ 850 w 1474"/>
                <a:gd name="T99" fmla="*/ 1021 h 1134"/>
                <a:gd name="T100" fmla="*/ 737 w 1474"/>
                <a:gd name="T101" fmla="*/ 1021 h 1134"/>
                <a:gd name="T102" fmla="*/ 737 w 1474"/>
                <a:gd name="T103" fmla="*/ 1078 h 1134"/>
                <a:gd name="T104" fmla="*/ 680 w 1474"/>
                <a:gd name="T105" fmla="*/ 1078 h 1134"/>
                <a:gd name="T106" fmla="*/ 680 w 1474"/>
                <a:gd name="T107" fmla="*/ 1134 h 1134"/>
                <a:gd name="T108" fmla="*/ 567 w 1474"/>
                <a:gd name="T109" fmla="*/ 1134 h 1134"/>
                <a:gd name="T110" fmla="*/ 567 w 1474"/>
                <a:gd name="T111" fmla="*/ 964 h 1134"/>
                <a:gd name="T112" fmla="*/ 397 w 1474"/>
                <a:gd name="T113" fmla="*/ 964 h 1134"/>
                <a:gd name="T114" fmla="*/ 397 w 1474"/>
                <a:gd name="T115" fmla="*/ 1021 h 1134"/>
                <a:gd name="T116" fmla="*/ 340 w 1474"/>
                <a:gd name="T117" fmla="*/ 1021 h 1134"/>
                <a:gd name="T118" fmla="*/ 340 w 1474"/>
                <a:gd name="T119" fmla="*/ 964 h 1134"/>
                <a:gd name="T120" fmla="*/ 57 w 1474"/>
                <a:gd name="T121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134">
                  <a:moveTo>
                    <a:pt x="57" y="964"/>
                  </a:moveTo>
                  <a:lnTo>
                    <a:pt x="57" y="908"/>
                  </a:lnTo>
                  <a:lnTo>
                    <a:pt x="0" y="908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171"/>
                  </a:lnTo>
                  <a:lnTo>
                    <a:pt x="964" y="171"/>
                  </a:lnTo>
                  <a:lnTo>
                    <a:pt x="964" y="114"/>
                  </a:lnTo>
                  <a:lnTo>
                    <a:pt x="1474" y="114"/>
                  </a:lnTo>
                  <a:lnTo>
                    <a:pt x="1474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0" y="681"/>
                  </a:lnTo>
                  <a:lnTo>
                    <a:pt x="1020" y="851"/>
                  </a:lnTo>
                  <a:lnTo>
                    <a:pt x="964" y="851"/>
                  </a:lnTo>
                  <a:lnTo>
                    <a:pt x="964" y="908"/>
                  </a:lnTo>
                  <a:lnTo>
                    <a:pt x="907" y="908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80" y="1078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57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264"/>
            <p:cNvSpPr>
              <a:spLocks/>
            </p:cNvSpPr>
            <p:nvPr/>
          </p:nvSpPr>
          <p:spPr bwMode="auto">
            <a:xfrm>
              <a:off x="5009" y="2104"/>
              <a:ext cx="850" cy="1021"/>
            </a:xfrm>
            <a:custGeom>
              <a:avLst/>
              <a:gdLst>
                <a:gd name="T0" fmla="*/ 396 w 850"/>
                <a:gd name="T1" fmla="*/ 57 h 1021"/>
                <a:gd name="T2" fmla="*/ 396 w 850"/>
                <a:gd name="T3" fmla="*/ 227 h 1021"/>
                <a:gd name="T4" fmla="*/ 340 w 850"/>
                <a:gd name="T5" fmla="*/ 227 h 1021"/>
                <a:gd name="T6" fmla="*/ 340 w 850"/>
                <a:gd name="T7" fmla="*/ 284 h 1021"/>
                <a:gd name="T8" fmla="*/ 283 w 850"/>
                <a:gd name="T9" fmla="*/ 284 h 1021"/>
                <a:gd name="T10" fmla="*/ 283 w 850"/>
                <a:gd name="T11" fmla="*/ 340 h 1021"/>
                <a:gd name="T12" fmla="*/ 226 w 850"/>
                <a:gd name="T13" fmla="*/ 340 h 1021"/>
                <a:gd name="T14" fmla="*/ 226 w 850"/>
                <a:gd name="T15" fmla="*/ 397 h 1021"/>
                <a:gd name="T16" fmla="*/ 113 w 850"/>
                <a:gd name="T17" fmla="*/ 397 h 1021"/>
                <a:gd name="T18" fmla="*/ 113 w 850"/>
                <a:gd name="T19" fmla="*/ 454 h 1021"/>
                <a:gd name="T20" fmla="*/ 56 w 850"/>
                <a:gd name="T21" fmla="*/ 454 h 1021"/>
                <a:gd name="T22" fmla="*/ 56 w 850"/>
                <a:gd name="T23" fmla="*/ 510 h 1021"/>
                <a:gd name="T24" fmla="*/ 0 w 850"/>
                <a:gd name="T25" fmla="*/ 510 h 1021"/>
                <a:gd name="T26" fmla="*/ 0 w 850"/>
                <a:gd name="T27" fmla="*/ 851 h 1021"/>
                <a:gd name="T28" fmla="*/ 113 w 850"/>
                <a:gd name="T29" fmla="*/ 851 h 1021"/>
                <a:gd name="T30" fmla="*/ 113 w 850"/>
                <a:gd name="T31" fmla="*/ 1021 h 1021"/>
                <a:gd name="T32" fmla="*/ 283 w 850"/>
                <a:gd name="T33" fmla="*/ 1021 h 1021"/>
                <a:gd name="T34" fmla="*/ 283 w 850"/>
                <a:gd name="T35" fmla="*/ 964 h 1021"/>
                <a:gd name="T36" fmla="*/ 396 w 850"/>
                <a:gd name="T37" fmla="*/ 964 h 1021"/>
                <a:gd name="T38" fmla="*/ 396 w 850"/>
                <a:gd name="T39" fmla="*/ 907 h 1021"/>
                <a:gd name="T40" fmla="*/ 510 w 850"/>
                <a:gd name="T41" fmla="*/ 907 h 1021"/>
                <a:gd name="T42" fmla="*/ 510 w 850"/>
                <a:gd name="T43" fmla="*/ 851 h 1021"/>
                <a:gd name="T44" fmla="*/ 680 w 850"/>
                <a:gd name="T45" fmla="*/ 851 h 1021"/>
                <a:gd name="T46" fmla="*/ 680 w 850"/>
                <a:gd name="T47" fmla="*/ 794 h 1021"/>
                <a:gd name="T48" fmla="*/ 850 w 850"/>
                <a:gd name="T49" fmla="*/ 794 h 1021"/>
                <a:gd name="T50" fmla="*/ 850 w 850"/>
                <a:gd name="T51" fmla="*/ 737 h 1021"/>
                <a:gd name="T52" fmla="*/ 793 w 850"/>
                <a:gd name="T53" fmla="*/ 737 h 1021"/>
                <a:gd name="T54" fmla="*/ 793 w 850"/>
                <a:gd name="T55" fmla="*/ 397 h 1021"/>
                <a:gd name="T56" fmla="*/ 850 w 850"/>
                <a:gd name="T57" fmla="*/ 397 h 1021"/>
                <a:gd name="T58" fmla="*/ 850 w 850"/>
                <a:gd name="T59" fmla="*/ 114 h 1021"/>
                <a:gd name="T60" fmla="*/ 737 w 850"/>
                <a:gd name="T61" fmla="*/ 114 h 1021"/>
                <a:gd name="T62" fmla="*/ 737 w 850"/>
                <a:gd name="T63" fmla="*/ 57 h 1021"/>
                <a:gd name="T64" fmla="*/ 567 w 850"/>
                <a:gd name="T65" fmla="*/ 57 h 1021"/>
                <a:gd name="T66" fmla="*/ 567 w 850"/>
                <a:gd name="T67" fmla="*/ 0 h 1021"/>
                <a:gd name="T68" fmla="*/ 453 w 850"/>
                <a:gd name="T69" fmla="*/ 0 h 1021"/>
                <a:gd name="T70" fmla="*/ 453 w 850"/>
                <a:gd name="T71" fmla="*/ 57 h 1021"/>
                <a:gd name="T72" fmla="*/ 396 w 850"/>
                <a:gd name="T73" fmla="*/ 5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021">
                  <a:moveTo>
                    <a:pt x="396" y="57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397"/>
                  </a:lnTo>
                  <a:lnTo>
                    <a:pt x="850" y="397"/>
                  </a:lnTo>
                  <a:lnTo>
                    <a:pt x="85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65"/>
            <p:cNvSpPr>
              <a:spLocks/>
            </p:cNvSpPr>
            <p:nvPr/>
          </p:nvSpPr>
          <p:spPr bwMode="auto">
            <a:xfrm>
              <a:off x="3818" y="2444"/>
              <a:ext cx="1191" cy="1134"/>
            </a:xfrm>
            <a:custGeom>
              <a:avLst/>
              <a:gdLst>
                <a:gd name="T0" fmla="*/ 1191 w 1191"/>
                <a:gd name="T1" fmla="*/ 511 h 1134"/>
                <a:gd name="T2" fmla="*/ 850 w 1191"/>
                <a:gd name="T3" fmla="*/ 511 h 1134"/>
                <a:gd name="T4" fmla="*/ 850 w 1191"/>
                <a:gd name="T5" fmla="*/ 624 h 1134"/>
                <a:gd name="T6" fmla="*/ 794 w 1191"/>
                <a:gd name="T7" fmla="*/ 624 h 1134"/>
                <a:gd name="T8" fmla="*/ 794 w 1191"/>
                <a:gd name="T9" fmla="*/ 908 h 1134"/>
                <a:gd name="T10" fmla="*/ 624 w 1191"/>
                <a:gd name="T11" fmla="*/ 908 h 1134"/>
                <a:gd name="T12" fmla="*/ 624 w 1191"/>
                <a:gd name="T13" fmla="*/ 964 h 1134"/>
                <a:gd name="T14" fmla="*/ 680 w 1191"/>
                <a:gd name="T15" fmla="*/ 964 h 1134"/>
                <a:gd name="T16" fmla="*/ 680 w 1191"/>
                <a:gd name="T17" fmla="*/ 1021 h 1134"/>
                <a:gd name="T18" fmla="*/ 624 w 1191"/>
                <a:gd name="T19" fmla="*/ 1021 h 1134"/>
                <a:gd name="T20" fmla="*/ 624 w 1191"/>
                <a:gd name="T21" fmla="*/ 1134 h 1134"/>
                <a:gd name="T22" fmla="*/ 453 w 1191"/>
                <a:gd name="T23" fmla="*/ 1134 h 1134"/>
                <a:gd name="T24" fmla="*/ 453 w 1191"/>
                <a:gd name="T25" fmla="*/ 1078 h 1134"/>
                <a:gd name="T26" fmla="*/ 340 w 1191"/>
                <a:gd name="T27" fmla="*/ 1078 h 1134"/>
                <a:gd name="T28" fmla="*/ 340 w 1191"/>
                <a:gd name="T29" fmla="*/ 1021 h 1134"/>
                <a:gd name="T30" fmla="*/ 170 w 1191"/>
                <a:gd name="T31" fmla="*/ 1021 h 1134"/>
                <a:gd name="T32" fmla="*/ 170 w 1191"/>
                <a:gd name="T33" fmla="*/ 1078 h 1134"/>
                <a:gd name="T34" fmla="*/ 113 w 1191"/>
                <a:gd name="T35" fmla="*/ 1078 h 1134"/>
                <a:gd name="T36" fmla="*/ 113 w 1191"/>
                <a:gd name="T37" fmla="*/ 1021 h 1134"/>
                <a:gd name="T38" fmla="*/ 0 w 1191"/>
                <a:gd name="T39" fmla="*/ 1021 h 1134"/>
                <a:gd name="T40" fmla="*/ 0 w 1191"/>
                <a:gd name="T41" fmla="*/ 851 h 1134"/>
                <a:gd name="T42" fmla="*/ 113 w 1191"/>
                <a:gd name="T43" fmla="*/ 851 h 1134"/>
                <a:gd name="T44" fmla="*/ 113 w 1191"/>
                <a:gd name="T45" fmla="*/ 794 h 1134"/>
                <a:gd name="T46" fmla="*/ 170 w 1191"/>
                <a:gd name="T47" fmla="*/ 794 h 1134"/>
                <a:gd name="T48" fmla="*/ 170 w 1191"/>
                <a:gd name="T49" fmla="*/ 624 h 1134"/>
                <a:gd name="T50" fmla="*/ 227 w 1191"/>
                <a:gd name="T51" fmla="*/ 624 h 1134"/>
                <a:gd name="T52" fmla="*/ 227 w 1191"/>
                <a:gd name="T53" fmla="*/ 567 h 1134"/>
                <a:gd name="T54" fmla="*/ 283 w 1191"/>
                <a:gd name="T55" fmla="*/ 567 h 1134"/>
                <a:gd name="T56" fmla="*/ 283 w 1191"/>
                <a:gd name="T57" fmla="*/ 341 h 1134"/>
                <a:gd name="T58" fmla="*/ 453 w 1191"/>
                <a:gd name="T59" fmla="*/ 341 h 1134"/>
                <a:gd name="T60" fmla="*/ 453 w 1191"/>
                <a:gd name="T61" fmla="*/ 227 h 1134"/>
                <a:gd name="T62" fmla="*/ 510 w 1191"/>
                <a:gd name="T63" fmla="*/ 227 h 1134"/>
                <a:gd name="T64" fmla="*/ 510 w 1191"/>
                <a:gd name="T65" fmla="*/ 57 h 1134"/>
                <a:gd name="T66" fmla="*/ 624 w 1191"/>
                <a:gd name="T67" fmla="*/ 57 h 1134"/>
                <a:gd name="T68" fmla="*/ 624 w 1191"/>
                <a:gd name="T69" fmla="*/ 0 h 1134"/>
                <a:gd name="T70" fmla="*/ 907 w 1191"/>
                <a:gd name="T71" fmla="*/ 0 h 1134"/>
                <a:gd name="T72" fmla="*/ 907 w 1191"/>
                <a:gd name="T73" fmla="*/ 57 h 1134"/>
                <a:gd name="T74" fmla="*/ 964 w 1191"/>
                <a:gd name="T75" fmla="*/ 57 h 1134"/>
                <a:gd name="T76" fmla="*/ 964 w 1191"/>
                <a:gd name="T77" fmla="*/ 0 h 1134"/>
                <a:gd name="T78" fmla="*/ 1134 w 1191"/>
                <a:gd name="T79" fmla="*/ 0 h 1134"/>
                <a:gd name="T80" fmla="*/ 1134 w 1191"/>
                <a:gd name="T81" fmla="*/ 170 h 1134"/>
                <a:gd name="T82" fmla="*/ 1191 w 1191"/>
                <a:gd name="T83" fmla="*/ 170 h 1134"/>
                <a:gd name="T84" fmla="*/ 1191 w 1191"/>
                <a:gd name="T85" fmla="*/ 51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134">
                  <a:moveTo>
                    <a:pt x="1191" y="511"/>
                  </a:moveTo>
                  <a:lnTo>
                    <a:pt x="850" y="511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1134"/>
                  </a:lnTo>
                  <a:lnTo>
                    <a:pt x="453" y="1134"/>
                  </a:lnTo>
                  <a:lnTo>
                    <a:pt x="453" y="1078"/>
                  </a:lnTo>
                  <a:lnTo>
                    <a:pt x="340" y="1078"/>
                  </a:lnTo>
                  <a:lnTo>
                    <a:pt x="340" y="1021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66"/>
            <p:cNvSpPr>
              <a:spLocks/>
            </p:cNvSpPr>
            <p:nvPr/>
          </p:nvSpPr>
          <p:spPr bwMode="auto">
            <a:xfrm>
              <a:off x="4442" y="2955"/>
              <a:ext cx="1020" cy="737"/>
            </a:xfrm>
            <a:custGeom>
              <a:avLst/>
              <a:gdLst>
                <a:gd name="T0" fmla="*/ 963 w 1020"/>
                <a:gd name="T1" fmla="*/ 170 h 737"/>
                <a:gd name="T2" fmla="*/ 680 w 1020"/>
                <a:gd name="T3" fmla="*/ 170 h 737"/>
                <a:gd name="T4" fmla="*/ 680 w 1020"/>
                <a:gd name="T5" fmla="*/ 0 h 737"/>
                <a:gd name="T6" fmla="*/ 226 w 1020"/>
                <a:gd name="T7" fmla="*/ 0 h 737"/>
                <a:gd name="T8" fmla="*/ 226 w 1020"/>
                <a:gd name="T9" fmla="*/ 113 h 737"/>
                <a:gd name="T10" fmla="*/ 170 w 1020"/>
                <a:gd name="T11" fmla="*/ 113 h 737"/>
                <a:gd name="T12" fmla="*/ 170 w 1020"/>
                <a:gd name="T13" fmla="*/ 397 h 737"/>
                <a:gd name="T14" fmla="*/ 0 w 1020"/>
                <a:gd name="T15" fmla="*/ 397 h 737"/>
                <a:gd name="T16" fmla="*/ 0 w 1020"/>
                <a:gd name="T17" fmla="*/ 453 h 737"/>
                <a:gd name="T18" fmla="*/ 56 w 1020"/>
                <a:gd name="T19" fmla="*/ 453 h 737"/>
                <a:gd name="T20" fmla="*/ 56 w 1020"/>
                <a:gd name="T21" fmla="*/ 510 h 737"/>
                <a:gd name="T22" fmla="*/ 0 w 1020"/>
                <a:gd name="T23" fmla="*/ 510 h 737"/>
                <a:gd name="T24" fmla="*/ 0 w 1020"/>
                <a:gd name="T25" fmla="*/ 680 h 737"/>
                <a:gd name="T26" fmla="*/ 113 w 1020"/>
                <a:gd name="T27" fmla="*/ 680 h 737"/>
                <a:gd name="T28" fmla="*/ 113 w 1020"/>
                <a:gd name="T29" fmla="*/ 737 h 737"/>
                <a:gd name="T30" fmla="*/ 226 w 1020"/>
                <a:gd name="T31" fmla="*/ 737 h 737"/>
                <a:gd name="T32" fmla="*/ 226 w 1020"/>
                <a:gd name="T33" fmla="*/ 680 h 737"/>
                <a:gd name="T34" fmla="*/ 283 w 1020"/>
                <a:gd name="T35" fmla="*/ 680 h 737"/>
                <a:gd name="T36" fmla="*/ 283 w 1020"/>
                <a:gd name="T37" fmla="*/ 623 h 737"/>
                <a:gd name="T38" fmla="*/ 340 w 1020"/>
                <a:gd name="T39" fmla="*/ 623 h 737"/>
                <a:gd name="T40" fmla="*/ 340 w 1020"/>
                <a:gd name="T41" fmla="*/ 680 h 737"/>
                <a:gd name="T42" fmla="*/ 396 w 1020"/>
                <a:gd name="T43" fmla="*/ 680 h 737"/>
                <a:gd name="T44" fmla="*/ 396 w 1020"/>
                <a:gd name="T45" fmla="*/ 737 h 737"/>
                <a:gd name="T46" fmla="*/ 567 w 1020"/>
                <a:gd name="T47" fmla="*/ 737 h 737"/>
                <a:gd name="T48" fmla="*/ 567 w 1020"/>
                <a:gd name="T49" fmla="*/ 680 h 737"/>
                <a:gd name="T50" fmla="*/ 737 w 1020"/>
                <a:gd name="T51" fmla="*/ 680 h 737"/>
                <a:gd name="T52" fmla="*/ 737 w 1020"/>
                <a:gd name="T53" fmla="*/ 737 h 737"/>
                <a:gd name="T54" fmla="*/ 850 w 1020"/>
                <a:gd name="T55" fmla="*/ 737 h 737"/>
                <a:gd name="T56" fmla="*/ 850 w 1020"/>
                <a:gd name="T57" fmla="*/ 453 h 737"/>
                <a:gd name="T58" fmla="*/ 907 w 1020"/>
                <a:gd name="T59" fmla="*/ 453 h 737"/>
                <a:gd name="T60" fmla="*/ 907 w 1020"/>
                <a:gd name="T61" fmla="*/ 397 h 737"/>
                <a:gd name="T62" fmla="*/ 963 w 1020"/>
                <a:gd name="T63" fmla="*/ 397 h 737"/>
                <a:gd name="T64" fmla="*/ 963 w 1020"/>
                <a:gd name="T65" fmla="*/ 340 h 737"/>
                <a:gd name="T66" fmla="*/ 1020 w 1020"/>
                <a:gd name="T67" fmla="*/ 340 h 737"/>
                <a:gd name="T68" fmla="*/ 1020 w 1020"/>
                <a:gd name="T69" fmla="*/ 226 h 737"/>
                <a:gd name="T70" fmla="*/ 963 w 1020"/>
                <a:gd name="T71" fmla="*/ 226 h 737"/>
                <a:gd name="T72" fmla="*/ 963 w 1020"/>
                <a:gd name="T7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0" h="737">
                  <a:moveTo>
                    <a:pt x="963" y="170"/>
                  </a:moveTo>
                  <a:lnTo>
                    <a:pt x="680" y="170"/>
                  </a:lnTo>
                  <a:lnTo>
                    <a:pt x="68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226" y="737"/>
                  </a:lnTo>
                  <a:lnTo>
                    <a:pt x="226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67"/>
            <p:cNvSpPr>
              <a:spLocks/>
            </p:cNvSpPr>
            <p:nvPr/>
          </p:nvSpPr>
          <p:spPr bwMode="auto">
            <a:xfrm>
              <a:off x="3591" y="3295"/>
              <a:ext cx="737" cy="907"/>
            </a:xfrm>
            <a:custGeom>
              <a:avLst/>
              <a:gdLst>
                <a:gd name="T0" fmla="*/ 737 w 737"/>
                <a:gd name="T1" fmla="*/ 283 h 907"/>
                <a:gd name="T2" fmla="*/ 737 w 737"/>
                <a:gd name="T3" fmla="*/ 397 h 907"/>
                <a:gd name="T4" fmla="*/ 680 w 737"/>
                <a:gd name="T5" fmla="*/ 397 h 907"/>
                <a:gd name="T6" fmla="*/ 680 w 737"/>
                <a:gd name="T7" fmla="*/ 510 h 907"/>
                <a:gd name="T8" fmla="*/ 567 w 737"/>
                <a:gd name="T9" fmla="*/ 510 h 907"/>
                <a:gd name="T10" fmla="*/ 567 w 737"/>
                <a:gd name="T11" fmla="*/ 624 h 907"/>
                <a:gd name="T12" fmla="*/ 510 w 737"/>
                <a:gd name="T13" fmla="*/ 624 h 907"/>
                <a:gd name="T14" fmla="*/ 510 w 737"/>
                <a:gd name="T15" fmla="*/ 680 h 907"/>
                <a:gd name="T16" fmla="*/ 454 w 737"/>
                <a:gd name="T17" fmla="*/ 680 h 907"/>
                <a:gd name="T18" fmla="*/ 454 w 737"/>
                <a:gd name="T19" fmla="*/ 737 h 907"/>
                <a:gd name="T20" fmla="*/ 397 w 737"/>
                <a:gd name="T21" fmla="*/ 737 h 907"/>
                <a:gd name="T22" fmla="*/ 397 w 737"/>
                <a:gd name="T23" fmla="*/ 850 h 907"/>
                <a:gd name="T24" fmla="*/ 284 w 737"/>
                <a:gd name="T25" fmla="*/ 850 h 907"/>
                <a:gd name="T26" fmla="*/ 284 w 737"/>
                <a:gd name="T27" fmla="*/ 907 h 907"/>
                <a:gd name="T28" fmla="*/ 170 w 737"/>
                <a:gd name="T29" fmla="*/ 907 h 907"/>
                <a:gd name="T30" fmla="*/ 170 w 737"/>
                <a:gd name="T31" fmla="*/ 794 h 907"/>
                <a:gd name="T32" fmla="*/ 57 w 737"/>
                <a:gd name="T33" fmla="*/ 794 h 907"/>
                <a:gd name="T34" fmla="*/ 57 w 737"/>
                <a:gd name="T35" fmla="*/ 624 h 907"/>
                <a:gd name="T36" fmla="*/ 113 w 737"/>
                <a:gd name="T37" fmla="*/ 624 h 907"/>
                <a:gd name="T38" fmla="*/ 113 w 737"/>
                <a:gd name="T39" fmla="*/ 567 h 907"/>
                <a:gd name="T40" fmla="*/ 284 w 737"/>
                <a:gd name="T41" fmla="*/ 567 h 907"/>
                <a:gd name="T42" fmla="*/ 284 w 737"/>
                <a:gd name="T43" fmla="*/ 453 h 907"/>
                <a:gd name="T44" fmla="*/ 170 w 737"/>
                <a:gd name="T45" fmla="*/ 453 h 907"/>
                <a:gd name="T46" fmla="*/ 170 w 737"/>
                <a:gd name="T47" fmla="*/ 397 h 907"/>
                <a:gd name="T48" fmla="*/ 113 w 737"/>
                <a:gd name="T49" fmla="*/ 397 h 907"/>
                <a:gd name="T50" fmla="*/ 113 w 737"/>
                <a:gd name="T51" fmla="*/ 340 h 907"/>
                <a:gd name="T52" fmla="*/ 57 w 737"/>
                <a:gd name="T53" fmla="*/ 340 h 907"/>
                <a:gd name="T54" fmla="*/ 57 w 737"/>
                <a:gd name="T55" fmla="*/ 283 h 907"/>
                <a:gd name="T56" fmla="*/ 113 w 737"/>
                <a:gd name="T57" fmla="*/ 283 h 907"/>
                <a:gd name="T58" fmla="*/ 113 w 737"/>
                <a:gd name="T59" fmla="*/ 170 h 907"/>
                <a:gd name="T60" fmla="*/ 0 w 737"/>
                <a:gd name="T61" fmla="*/ 170 h 907"/>
                <a:gd name="T62" fmla="*/ 0 w 737"/>
                <a:gd name="T63" fmla="*/ 57 h 907"/>
                <a:gd name="T64" fmla="*/ 57 w 737"/>
                <a:gd name="T65" fmla="*/ 57 h 907"/>
                <a:gd name="T66" fmla="*/ 57 w 737"/>
                <a:gd name="T67" fmla="*/ 0 h 907"/>
                <a:gd name="T68" fmla="*/ 227 w 737"/>
                <a:gd name="T69" fmla="*/ 0 h 907"/>
                <a:gd name="T70" fmla="*/ 227 w 737"/>
                <a:gd name="T71" fmla="*/ 170 h 907"/>
                <a:gd name="T72" fmla="*/ 340 w 737"/>
                <a:gd name="T73" fmla="*/ 170 h 907"/>
                <a:gd name="T74" fmla="*/ 340 w 737"/>
                <a:gd name="T75" fmla="*/ 227 h 907"/>
                <a:gd name="T76" fmla="*/ 397 w 737"/>
                <a:gd name="T77" fmla="*/ 227 h 907"/>
                <a:gd name="T78" fmla="*/ 397 w 737"/>
                <a:gd name="T79" fmla="*/ 170 h 907"/>
                <a:gd name="T80" fmla="*/ 567 w 737"/>
                <a:gd name="T81" fmla="*/ 170 h 907"/>
                <a:gd name="T82" fmla="*/ 567 w 737"/>
                <a:gd name="T83" fmla="*/ 227 h 907"/>
                <a:gd name="T84" fmla="*/ 680 w 737"/>
                <a:gd name="T85" fmla="*/ 227 h 907"/>
                <a:gd name="T86" fmla="*/ 680 w 737"/>
                <a:gd name="T87" fmla="*/ 283 h 907"/>
                <a:gd name="T88" fmla="*/ 737 w 737"/>
                <a:gd name="T89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907">
                  <a:moveTo>
                    <a:pt x="737" y="283"/>
                  </a:moveTo>
                  <a:lnTo>
                    <a:pt x="737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84" y="567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68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1134 w 1190"/>
                <a:gd name="T1" fmla="*/ 737 h 1134"/>
                <a:gd name="T2" fmla="*/ 964 w 1190"/>
                <a:gd name="T3" fmla="*/ 737 h 1134"/>
                <a:gd name="T4" fmla="*/ 964 w 1190"/>
                <a:gd name="T5" fmla="*/ 624 h 1134"/>
                <a:gd name="T6" fmla="*/ 737 w 1190"/>
                <a:gd name="T7" fmla="*/ 624 h 1134"/>
                <a:gd name="T8" fmla="*/ 737 w 1190"/>
                <a:gd name="T9" fmla="*/ 681 h 1134"/>
                <a:gd name="T10" fmla="*/ 680 w 1190"/>
                <a:gd name="T11" fmla="*/ 681 h 1134"/>
                <a:gd name="T12" fmla="*/ 680 w 1190"/>
                <a:gd name="T13" fmla="*/ 737 h 1134"/>
                <a:gd name="T14" fmla="*/ 567 w 1190"/>
                <a:gd name="T15" fmla="*/ 737 h 1134"/>
                <a:gd name="T16" fmla="*/ 567 w 1190"/>
                <a:gd name="T17" fmla="*/ 907 h 1134"/>
                <a:gd name="T18" fmla="*/ 567 w 1190"/>
                <a:gd name="T19" fmla="*/ 964 h 1134"/>
                <a:gd name="T20" fmla="*/ 510 w 1190"/>
                <a:gd name="T21" fmla="*/ 964 h 1134"/>
                <a:gd name="T22" fmla="*/ 510 w 1190"/>
                <a:gd name="T23" fmla="*/ 1021 h 1134"/>
                <a:gd name="T24" fmla="*/ 453 w 1190"/>
                <a:gd name="T25" fmla="*/ 1021 h 1134"/>
                <a:gd name="T26" fmla="*/ 453 w 1190"/>
                <a:gd name="T27" fmla="*/ 1078 h 1134"/>
                <a:gd name="T28" fmla="*/ 226 w 1190"/>
                <a:gd name="T29" fmla="*/ 1078 h 1134"/>
                <a:gd name="T30" fmla="*/ 226 w 1190"/>
                <a:gd name="T31" fmla="*/ 1134 h 1134"/>
                <a:gd name="T32" fmla="*/ 170 w 1190"/>
                <a:gd name="T33" fmla="*/ 1134 h 1134"/>
                <a:gd name="T34" fmla="*/ 170 w 1190"/>
                <a:gd name="T35" fmla="*/ 964 h 1134"/>
                <a:gd name="T36" fmla="*/ 113 w 1190"/>
                <a:gd name="T37" fmla="*/ 964 h 1134"/>
                <a:gd name="T38" fmla="*/ 113 w 1190"/>
                <a:gd name="T39" fmla="*/ 907 h 1134"/>
                <a:gd name="T40" fmla="*/ 0 w 1190"/>
                <a:gd name="T41" fmla="*/ 907 h 1134"/>
                <a:gd name="T42" fmla="*/ 0 w 1190"/>
                <a:gd name="T43" fmla="*/ 737 h 1134"/>
                <a:gd name="T44" fmla="*/ 56 w 1190"/>
                <a:gd name="T45" fmla="*/ 737 h 1134"/>
                <a:gd name="T46" fmla="*/ 56 w 1190"/>
                <a:gd name="T47" fmla="*/ 681 h 1134"/>
                <a:gd name="T48" fmla="*/ 113 w 1190"/>
                <a:gd name="T49" fmla="*/ 681 h 1134"/>
                <a:gd name="T50" fmla="*/ 113 w 1190"/>
                <a:gd name="T51" fmla="*/ 624 h 1134"/>
                <a:gd name="T52" fmla="*/ 170 w 1190"/>
                <a:gd name="T53" fmla="*/ 624 h 1134"/>
                <a:gd name="T54" fmla="*/ 170 w 1190"/>
                <a:gd name="T55" fmla="*/ 567 h 1134"/>
                <a:gd name="T56" fmla="*/ 226 w 1190"/>
                <a:gd name="T57" fmla="*/ 567 h 1134"/>
                <a:gd name="T58" fmla="*/ 226 w 1190"/>
                <a:gd name="T59" fmla="*/ 454 h 1134"/>
                <a:gd name="T60" fmla="*/ 283 w 1190"/>
                <a:gd name="T61" fmla="*/ 454 h 1134"/>
                <a:gd name="T62" fmla="*/ 283 w 1190"/>
                <a:gd name="T63" fmla="*/ 340 h 1134"/>
                <a:gd name="T64" fmla="*/ 453 w 1190"/>
                <a:gd name="T65" fmla="*/ 340 h 1134"/>
                <a:gd name="T66" fmla="*/ 453 w 1190"/>
                <a:gd name="T67" fmla="*/ 227 h 1134"/>
                <a:gd name="T68" fmla="*/ 567 w 1190"/>
                <a:gd name="T69" fmla="*/ 227 h 1134"/>
                <a:gd name="T70" fmla="*/ 567 w 1190"/>
                <a:gd name="T71" fmla="*/ 170 h 1134"/>
                <a:gd name="T72" fmla="*/ 623 w 1190"/>
                <a:gd name="T73" fmla="*/ 170 h 1134"/>
                <a:gd name="T74" fmla="*/ 623 w 1190"/>
                <a:gd name="T75" fmla="*/ 114 h 1134"/>
                <a:gd name="T76" fmla="*/ 737 w 1190"/>
                <a:gd name="T77" fmla="*/ 114 h 1134"/>
                <a:gd name="T78" fmla="*/ 737 w 1190"/>
                <a:gd name="T79" fmla="*/ 57 h 1134"/>
                <a:gd name="T80" fmla="*/ 794 w 1190"/>
                <a:gd name="T81" fmla="*/ 57 h 1134"/>
                <a:gd name="T82" fmla="*/ 794 w 1190"/>
                <a:gd name="T83" fmla="*/ 0 h 1134"/>
                <a:gd name="T84" fmla="*/ 850 w 1190"/>
                <a:gd name="T85" fmla="*/ 0 h 1134"/>
                <a:gd name="T86" fmla="*/ 850 w 1190"/>
                <a:gd name="T87" fmla="*/ 227 h 1134"/>
                <a:gd name="T88" fmla="*/ 964 w 1190"/>
                <a:gd name="T89" fmla="*/ 227 h 1134"/>
                <a:gd name="T90" fmla="*/ 964 w 1190"/>
                <a:gd name="T91" fmla="*/ 284 h 1134"/>
                <a:gd name="T92" fmla="*/ 1134 w 1190"/>
                <a:gd name="T93" fmla="*/ 284 h 1134"/>
                <a:gd name="T94" fmla="*/ 1134 w 1190"/>
                <a:gd name="T95" fmla="*/ 511 h 1134"/>
                <a:gd name="T96" fmla="*/ 1077 w 1190"/>
                <a:gd name="T97" fmla="*/ 511 h 1134"/>
                <a:gd name="T98" fmla="*/ 1077 w 1190"/>
                <a:gd name="T99" fmla="*/ 624 h 1134"/>
                <a:gd name="T100" fmla="*/ 1134 w 1190"/>
                <a:gd name="T101" fmla="*/ 624 h 1134"/>
                <a:gd name="T102" fmla="*/ 1190 w 1190"/>
                <a:gd name="T103" fmla="*/ 624 h 1134"/>
                <a:gd name="T104" fmla="*/ 1190 w 1190"/>
                <a:gd name="T105" fmla="*/ 737 h 1134"/>
                <a:gd name="T106" fmla="*/ 1134 w 1190"/>
                <a:gd name="T107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0" h="1134">
                  <a:moveTo>
                    <a:pt x="1134" y="737"/>
                  </a:moveTo>
                  <a:lnTo>
                    <a:pt x="964" y="737"/>
                  </a:lnTo>
                  <a:lnTo>
                    <a:pt x="964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134" y="28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134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69"/>
            <p:cNvSpPr>
              <a:spLocks/>
            </p:cNvSpPr>
            <p:nvPr/>
          </p:nvSpPr>
          <p:spPr bwMode="auto">
            <a:xfrm>
              <a:off x="2740" y="3748"/>
              <a:ext cx="624" cy="454"/>
            </a:xfrm>
            <a:custGeom>
              <a:avLst/>
              <a:gdLst>
                <a:gd name="T0" fmla="*/ 341 w 624"/>
                <a:gd name="T1" fmla="*/ 0 h 454"/>
                <a:gd name="T2" fmla="*/ 341 w 624"/>
                <a:gd name="T3" fmla="*/ 57 h 454"/>
                <a:gd name="T4" fmla="*/ 284 w 624"/>
                <a:gd name="T5" fmla="*/ 57 h 454"/>
                <a:gd name="T6" fmla="*/ 284 w 624"/>
                <a:gd name="T7" fmla="*/ 114 h 454"/>
                <a:gd name="T8" fmla="*/ 227 w 624"/>
                <a:gd name="T9" fmla="*/ 114 h 454"/>
                <a:gd name="T10" fmla="*/ 227 w 624"/>
                <a:gd name="T11" fmla="*/ 171 h 454"/>
                <a:gd name="T12" fmla="*/ 0 w 624"/>
                <a:gd name="T13" fmla="*/ 171 h 454"/>
                <a:gd name="T14" fmla="*/ 0 w 624"/>
                <a:gd name="T15" fmla="*/ 341 h 454"/>
                <a:gd name="T16" fmla="*/ 227 w 624"/>
                <a:gd name="T17" fmla="*/ 341 h 454"/>
                <a:gd name="T18" fmla="*/ 227 w 624"/>
                <a:gd name="T19" fmla="*/ 397 h 454"/>
                <a:gd name="T20" fmla="*/ 284 w 624"/>
                <a:gd name="T21" fmla="*/ 397 h 454"/>
                <a:gd name="T22" fmla="*/ 284 w 624"/>
                <a:gd name="T23" fmla="*/ 454 h 454"/>
                <a:gd name="T24" fmla="*/ 454 w 624"/>
                <a:gd name="T25" fmla="*/ 454 h 454"/>
                <a:gd name="T26" fmla="*/ 454 w 624"/>
                <a:gd name="T27" fmla="*/ 397 h 454"/>
                <a:gd name="T28" fmla="*/ 568 w 624"/>
                <a:gd name="T29" fmla="*/ 397 h 454"/>
                <a:gd name="T30" fmla="*/ 568 w 624"/>
                <a:gd name="T31" fmla="*/ 454 h 454"/>
                <a:gd name="T32" fmla="*/ 624 w 624"/>
                <a:gd name="T33" fmla="*/ 454 h 454"/>
                <a:gd name="T34" fmla="*/ 624 w 624"/>
                <a:gd name="T35" fmla="*/ 227 h 454"/>
                <a:gd name="T36" fmla="*/ 454 w 624"/>
                <a:gd name="T37" fmla="*/ 227 h 454"/>
                <a:gd name="T38" fmla="*/ 454 w 624"/>
                <a:gd name="T39" fmla="*/ 171 h 454"/>
                <a:gd name="T40" fmla="*/ 397 w 624"/>
                <a:gd name="T41" fmla="*/ 171 h 454"/>
                <a:gd name="T42" fmla="*/ 397 w 624"/>
                <a:gd name="T43" fmla="*/ 0 h 454"/>
                <a:gd name="T44" fmla="*/ 341 w 624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454">
                  <a:moveTo>
                    <a:pt x="341" y="0"/>
                  </a:move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8" y="397"/>
                  </a:lnTo>
                  <a:lnTo>
                    <a:pt x="568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70"/>
            <p:cNvSpPr>
              <a:spLocks/>
            </p:cNvSpPr>
            <p:nvPr/>
          </p:nvSpPr>
          <p:spPr bwMode="auto">
            <a:xfrm>
              <a:off x="2514" y="4145"/>
              <a:ext cx="1304" cy="738"/>
            </a:xfrm>
            <a:custGeom>
              <a:avLst/>
              <a:gdLst>
                <a:gd name="T0" fmla="*/ 907 w 1304"/>
                <a:gd name="T1" fmla="*/ 57 h 738"/>
                <a:gd name="T2" fmla="*/ 794 w 1304"/>
                <a:gd name="T3" fmla="*/ 57 h 738"/>
                <a:gd name="T4" fmla="*/ 794 w 1304"/>
                <a:gd name="T5" fmla="*/ 0 h 738"/>
                <a:gd name="T6" fmla="*/ 680 w 1304"/>
                <a:gd name="T7" fmla="*/ 0 h 738"/>
                <a:gd name="T8" fmla="*/ 680 w 1304"/>
                <a:gd name="T9" fmla="*/ 57 h 738"/>
                <a:gd name="T10" fmla="*/ 397 w 1304"/>
                <a:gd name="T11" fmla="*/ 57 h 738"/>
                <a:gd name="T12" fmla="*/ 397 w 1304"/>
                <a:gd name="T13" fmla="*/ 114 h 738"/>
                <a:gd name="T14" fmla="*/ 226 w 1304"/>
                <a:gd name="T15" fmla="*/ 114 h 738"/>
                <a:gd name="T16" fmla="*/ 226 w 1304"/>
                <a:gd name="T17" fmla="*/ 57 h 738"/>
                <a:gd name="T18" fmla="*/ 113 w 1304"/>
                <a:gd name="T19" fmla="*/ 57 h 738"/>
                <a:gd name="T20" fmla="*/ 113 w 1304"/>
                <a:gd name="T21" fmla="*/ 171 h 738"/>
                <a:gd name="T22" fmla="*/ 0 w 1304"/>
                <a:gd name="T23" fmla="*/ 171 h 738"/>
                <a:gd name="T24" fmla="*/ 0 w 1304"/>
                <a:gd name="T25" fmla="*/ 341 h 738"/>
                <a:gd name="T26" fmla="*/ 56 w 1304"/>
                <a:gd name="T27" fmla="*/ 341 h 738"/>
                <a:gd name="T28" fmla="*/ 56 w 1304"/>
                <a:gd name="T29" fmla="*/ 397 h 738"/>
                <a:gd name="T30" fmla="*/ 226 w 1304"/>
                <a:gd name="T31" fmla="*/ 397 h 738"/>
                <a:gd name="T32" fmla="*/ 226 w 1304"/>
                <a:gd name="T33" fmla="*/ 738 h 738"/>
                <a:gd name="T34" fmla="*/ 283 w 1304"/>
                <a:gd name="T35" fmla="*/ 738 h 738"/>
                <a:gd name="T36" fmla="*/ 283 w 1304"/>
                <a:gd name="T37" fmla="*/ 681 h 738"/>
                <a:gd name="T38" fmla="*/ 340 w 1304"/>
                <a:gd name="T39" fmla="*/ 681 h 738"/>
                <a:gd name="T40" fmla="*/ 340 w 1304"/>
                <a:gd name="T41" fmla="*/ 624 h 738"/>
                <a:gd name="T42" fmla="*/ 397 w 1304"/>
                <a:gd name="T43" fmla="*/ 624 h 738"/>
                <a:gd name="T44" fmla="*/ 397 w 1304"/>
                <a:gd name="T45" fmla="*/ 567 h 738"/>
                <a:gd name="T46" fmla="*/ 453 w 1304"/>
                <a:gd name="T47" fmla="*/ 567 h 738"/>
                <a:gd name="T48" fmla="*/ 453 w 1304"/>
                <a:gd name="T49" fmla="*/ 624 h 738"/>
                <a:gd name="T50" fmla="*/ 510 w 1304"/>
                <a:gd name="T51" fmla="*/ 624 h 738"/>
                <a:gd name="T52" fmla="*/ 510 w 1304"/>
                <a:gd name="T53" fmla="*/ 681 h 738"/>
                <a:gd name="T54" fmla="*/ 623 w 1304"/>
                <a:gd name="T55" fmla="*/ 681 h 738"/>
                <a:gd name="T56" fmla="*/ 623 w 1304"/>
                <a:gd name="T57" fmla="*/ 624 h 738"/>
                <a:gd name="T58" fmla="*/ 737 w 1304"/>
                <a:gd name="T59" fmla="*/ 624 h 738"/>
                <a:gd name="T60" fmla="*/ 737 w 1304"/>
                <a:gd name="T61" fmla="*/ 681 h 738"/>
                <a:gd name="T62" fmla="*/ 794 w 1304"/>
                <a:gd name="T63" fmla="*/ 681 h 738"/>
                <a:gd name="T64" fmla="*/ 794 w 1304"/>
                <a:gd name="T65" fmla="*/ 624 h 738"/>
                <a:gd name="T66" fmla="*/ 850 w 1304"/>
                <a:gd name="T67" fmla="*/ 624 h 738"/>
                <a:gd name="T68" fmla="*/ 850 w 1304"/>
                <a:gd name="T69" fmla="*/ 567 h 738"/>
                <a:gd name="T70" fmla="*/ 964 w 1304"/>
                <a:gd name="T71" fmla="*/ 567 h 738"/>
                <a:gd name="T72" fmla="*/ 964 w 1304"/>
                <a:gd name="T73" fmla="*/ 511 h 738"/>
                <a:gd name="T74" fmla="*/ 1190 w 1304"/>
                <a:gd name="T75" fmla="*/ 511 h 738"/>
                <a:gd name="T76" fmla="*/ 1190 w 1304"/>
                <a:gd name="T77" fmla="*/ 454 h 738"/>
                <a:gd name="T78" fmla="*/ 1304 w 1304"/>
                <a:gd name="T79" fmla="*/ 454 h 738"/>
                <a:gd name="T80" fmla="*/ 1304 w 1304"/>
                <a:gd name="T81" fmla="*/ 284 h 738"/>
                <a:gd name="T82" fmla="*/ 1190 w 1304"/>
                <a:gd name="T83" fmla="*/ 284 h 738"/>
                <a:gd name="T84" fmla="*/ 1190 w 1304"/>
                <a:gd name="T85" fmla="*/ 227 h 738"/>
                <a:gd name="T86" fmla="*/ 1077 w 1304"/>
                <a:gd name="T87" fmla="*/ 227 h 738"/>
                <a:gd name="T88" fmla="*/ 1077 w 1304"/>
                <a:gd name="T89" fmla="*/ 171 h 738"/>
                <a:gd name="T90" fmla="*/ 1020 w 1304"/>
                <a:gd name="T91" fmla="*/ 171 h 738"/>
                <a:gd name="T92" fmla="*/ 1020 w 1304"/>
                <a:gd name="T93" fmla="*/ 114 h 738"/>
                <a:gd name="T94" fmla="*/ 907 w 1304"/>
                <a:gd name="T95" fmla="*/ 114 h 738"/>
                <a:gd name="T96" fmla="*/ 907 w 1304"/>
                <a:gd name="T97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4" h="738">
                  <a:moveTo>
                    <a:pt x="907" y="57"/>
                  </a:move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226" y="397"/>
                  </a:lnTo>
                  <a:lnTo>
                    <a:pt x="226" y="738"/>
                  </a:lnTo>
                  <a:lnTo>
                    <a:pt x="283" y="73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623" y="681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0" y="284"/>
                  </a:lnTo>
                  <a:lnTo>
                    <a:pt x="1190" y="227"/>
                  </a:lnTo>
                  <a:lnTo>
                    <a:pt x="1077" y="227"/>
                  </a:lnTo>
                  <a:lnTo>
                    <a:pt x="1077" y="171"/>
                  </a:lnTo>
                  <a:lnTo>
                    <a:pt x="1020" y="171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71"/>
            <p:cNvSpPr>
              <a:spLocks/>
            </p:cNvSpPr>
            <p:nvPr/>
          </p:nvSpPr>
          <p:spPr bwMode="auto">
            <a:xfrm>
              <a:off x="3081" y="3465"/>
              <a:ext cx="794" cy="851"/>
            </a:xfrm>
            <a:custGeom>
              <a:avLst/>
              <a:gdLst>
                <a:gd name="T0" fmla="*/ 794 w 794"/>
                <a:gd name="T1" fmla="*/ 283 h 851"/>
                <a:gd name="T2" fmla="*/ 680 w 794"/>
                <a:gd name="T3" fmla="*/ 283 h 851"/>
                <a:gd name="T4" fmla="*/ 680 w 794"/>
                <a:gd name="T5" fmla="*/ 227 h 851"/>
                <a:gd name="T6" fmla="*/ 623 w 794"/>
                <a:gd name="T7" fmla="*/ 227 h 851"/>
                <a:gd name="T8" fmla="*/ 623 w 794"/>
                <a:gd name="T9" fmla="*/ 170 h 851"/>
                <a:gd name="T10" fmla="*/ 567 w 794"/>
                <a:gd name="T11" fmla="*/ 170 h 851"/>
                <a:gd name="T12" fmla="*/ 567 w 794"/>
                <a:gd name="T13" fmla="*/ 113 h 851"/>
                <a:gd name="T14" fmla="*/ 397 w 794"/>
                <a:gd name="T15" fmla="*/ 113 h 851"/>
                <a:gd name="T16" fmla="*/ 397 w 794"/>
                <a:gd name="T17" fmla="*/ 0 h 851"/>
                <a:gd name="T18" fmla="*/ 170 w 794"/>
                <a:gd name="T19" fmla="*/ 0 h 851"/>
                <a:gd name="T20" fmla="*/ 170 w 794"/>
                <a:gd name="T21" fmla="*/ 57 h 851"/>
                <a:gd name="T22" fmla="*/ 113 w 794"/>
                <a:gd name="T23" fmla="*/ 57 h 851"/>
                <a:gd name="T24" fmla="*/ 113 w 794"/>
                <a:gd name="T25" fmla="*/ 113 h 851"/>
                <a:gd name="T26" fmla="*/ 0 w 794"/>
                <a:gd name="T27" fmla="*/ 113 h 851"/>
                <a:gd name="T28" fmla="*/ 0 w 794"/>
                <a:gd name="T29" fmla="*/ 283 h 851"/>
                <a:gd name="T30" fmla="*/ 56 w 794"/>
                <a:gd name="T31" fmla="*/ 283 h 851"/>
                <a:gd name="T32" fmla="*/ 56 w 794"/>
                <a:gd name="T33" fmla="*/ 454 h 851"/>
                <a:gd name="T34" fmla="*/ 113 w 794"/>
                <a:gd name="T35" fmla="*/ 454 h 851"/>
                <a:gd name="T36" fmla="*/ 113 w 794"/>
                <a:gd name="T37" fmla="*/ 510 h 851"/>
                <a:gd name="T38" fmla="*/ 283 w 794"/>
                <a:gd name="T39" fmla="*/ 510 h 851"/>
                <a:gd name="T40" fmla="*/ 283 w 794"/>
                <a:gd name="T41" fmla="*/ 737 h 851"/>
                <a:gd name="T42" fmla="*/ 340 w 794"/>
                <a:gd name="T43" fmla="*/ 737 h 851"/>
                <a:gd name="T44" fmla="*/ 340 w 794"/>
                <a:gd name="T45" fmla="*/ 794 h 851"/>
                <a:gd name="T46" fmla="*/ 453 w 794"/>
                <a:gd name="T47" fmla="*/ 794 h 851"/>
                <a:gd name="T48" fmla="*/ 453 w 794"/>
                <a:gd name="T49" fmla="*/ 851 h 851"/>
                <a:gd name="T50" fmla="*/ 623 w 794"/>
                <a:gd name="T51" fmla="*/ 851 h 851"/>
                <a:gd name="T52" fmla="*/ 623 w 794"/>
                <a:gd name="T53" fmla="*/ 737 h 851"/>
                <a:gd name="T54" fmla="*/ 680 w 794"/>
                <a:gd name="T55" fmla="*/ 737 h 851"/>
                <a:gd name="T56" fmla="*/ 680 w 794"/>
                <a:gd name="T57" fmla="*/ 624 h 851"/>
                <a:gd name="T58" fmla="*/ 567 w 794"/>
                <a:gd name="T59" fmla="*/ 624 h 851"/>
                <a:gd name="T60" fmla="*/ 567 w 794"/>
                <a:gd name="T61" fmla="*/ 454 h 851"/>
                <a:gd name="T62" fmla="*/ 623 w 794"/>
                <a:gd name="T63" fmla="*/ 454 h 851"/>
                <a:gd name="T64" fmla="*/ 623 w 794"/>
                <a:gd name="T65" fmla="*/ 397 h 851"/>
                <a:gd name="T66" fmla="*/ 794 w 794"/>
                <a:gd name="T67" fmla="*/ 397 h 851"/>
                <a:gd name="T68" fmla="*/ 794 w 794"/>
                <a:gd name="T69" fmla="*/ 28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851">
                  <a:moveTo>
                    <a:pt x="794" y="283"/>
                  </a:moveTo>
                  <a:lnTo>
                    <a:pt x="680" y="283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794" y="397"/>
                  </a:lnTo>
                  <a:lnTo>
                    <a:pt x="79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72"/>
            <p:cNvSpPr>
              <a:spLocks/>
            </p:cNvSpPr>
            <p:nvPr/>
          </p:nvSpPr>
          <p:spPr bwMode="auto">
            <a:xfrm>
              <a:off x="1947" y="3748"/>
              <a:ext cx="1077" cy="624"/>
            </a:xfrm>
            <a:custGeom>
              <a:avLst/>
              <a:gdLst>
                <a:gd name="T0" fmla="*/ 680 w 1077"/>
                <a:gd name="T1" fmla="*/ 0 h 624"/>
                <a:gd name="T2" fmla="*/ 453 w 1077"/>
                <a:gd name="T3" fmla="*/ 0 h 624"/>
                <a:gd name="T4" fmla="*/ 453 w 1077"/>
                <a:gd name="T5" fmla="*/ 57 h 624"/>
                <a:gd name="T6" fmla="*/ 283 w 1077"/>
                <a:gd name="T7" fmla="*/ 57 h 624"/>
                <a:gd name="T8" fmla="*/ 283 w 1077"/>
                <a:gd name="T9" fmla="*/ 114 h 624"/>
                <a:gd name="T10" fmla="*/ 226 w 1077"/>
                <a:gd name="T11" fmla="*/ 114 h 624"/>
                <a:gd name="T12" fmla="*/ 226 w 1077"/>
                <a:gd name="T13" fmla="*/ 171 h 624"/>
                <a:gd name="T14" fmla="*/ 170 w 1077"/>
                <a:gd name="T15" fmla="*/ 171 h 624"/>
                <a:gd name="T16" fmla="*/ 170 w 1077"/>
                <a:gd name="T17" fmla="*/ 227 h 624"/>
                <a:gd name="T18" fmla="*/ 56 w 1077"/>
                <a:gd name="T19" fmla="*/ 227 h 624"/>
                <a:gd name="T20" fmla="*/ 56 w 1077"/>
                <a:gd name="T21" fmla="*/ 284 h 624"/>
                <a:gd name="T22" fmla="*/ 0 w 1077"/>
                <a:gd name="T23" fmla="*/ 284 h 624"/>
                <a:gd name="T24" fmla="*/ 0 w 1077"/>
                <a:gd name="T25" fmla="*/ 454 h 624"/>
                <a:gd name="T26" fmla="*/ 113 w 1077"/>
                <a:gd name="T27" fmla="*/ 454 h 624"/>
                <a:gd name="T28" fmla="*/ 113 w 1077"/>
                <a:gd name="T29" fmla="*/ 397 h 624"/>
                <a:gd name="T30" fmla="*/ 170 w 1077"/>
                <a:gd name="T31" fmla="*/ 397 h 624"/>
                <a:gd name="T32" fmla="*/ 170 w 1077"/>
                <a:gd name="T33" fmla="*/ 511 h 624"/>
                <a:gd name="T34" fmla="*/ 226 w 1077"/>
                <a:gd name="T35" fmla="*/ 511 h 624"/>
                <a:gd name="T36" fmla="*/ 226 w 1077"/>
                <a:gd name="T37" fmla="*/ 568 h 624"/>
                <a:gd name="T38" fmla="*/ 283 w 1077"/>
                <a:gd name="T39" fmla="*/ 568 h 624"/>
                <a:gd name="T40" fmla="*/ 283 w 1077"/>
                <a:gd name="T41" fmla="*/ 454 h 624"/>
                <a:gd name="T42" fmla="*/ 340 w 1077"/>
                <a:gd name="T43" fmla="*/ 454 h 624"/>
                <a:gd name="T44" fmla="*/ 340 w 1077"/>
                <a:gd name="T45" fmla="*/ 568 h 624"/>
                <a:gd name="T46" fmla="*/ 397 w 1077"/>
                <a:gd name="T47" fmla="*/ 568 h 624"/>
                <a:gd name="T48" fmla="*/ 397 w 1077"/>
                <a:gd name="T49" fmla="*/ 624 h 624"/>
                <a:gd name="T50" fmla="*/ 567 w 1077"/>
                <a:gd name="T51" fmla="*/ 624 h 624"/>
                <a:gd name="T52" fmla="*/ 567 w 1077"/>
                <a:gd name="T53" fmla="*/ 568 h 624"/>
                <a:gd name="T54" fmla="*/ 680 w 1077"/>
                <a:gd name="T55" fmla="*/ 568 h 624"/>
                <a:gd name="T56" fmla="*/ 680 w 1077"/>
                <a:gd name="T57" fmla="*/ 454 h 624"/>
                <a:gd name="T58" fmla="*/ 793 w 1077"/>
                <a:gd name="T59" fmla="*/ 454 h 624"/>
                <a:gd name="T60" fmla="*/ 793 w 1077"/>
                <a:gd name="T61" fmla="*/ 511 h 624"/>
                <a:gd name="T62" fmla="*/ 964 w 1077"/>
                <a:gd name="T63" fmla="*/ 511 h 624"/>
                <a:gd name="T64" fmla="*/ 964 w 1077"/>
                <a:gd name="T65" fmla="*/ 454 h 624"/>
                <a:gd name="T66" fmla="*/ 1077 w 1077"/>
                <a:gd name="T67" fmla="*/ 454 h 624"/>
                <a:gd name="T68" fmla="*/ 1077 w 1077"/>
                <a:gd name="T69" fmla="*/ 397 h 624"/>
                <a:gd name="T70" fmla="*/ 1020 w 1077"/>
                <a:gd name="T71" fmla="*/ 397 h 624"/>
                <a:gd name="T72" fmla="*/ 1020 w 1077"/>
                <a:gd name="T73" fmla="*/ 341 h 624"/>
                <a:gd name="T74" fmla="*/ 793 w 1077"/>
                <a:gd name="T75" fmla="*/ 341 h 624"/>
                <a:gd name="T76" fmla="*/ 793 w 1077"/>
                <a:gd name="T77" fmla="*/ 227 h 624"/>
                <a:gd name="T78" fmla="*/ 737 w 1077"/>
                <a:gd name="T79" fmla="*/ 227 h 624"/>
                <a:gd name="T80" fmla="*/ 737 w 1077"/>
                <a:gd name="T81" fmla="*/ 57 h 624"/>
                <a:gd name="T82" fmla="*/ 680 w 1077"/>
                <a:gd name="T83" fmla="*/ 57 h 624"/>
                <a:gd name="T84" fmla="*/ 680 w 1077"/>
                <a:gd name="T8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624">
                  <a:moveTo>
                    <a:pt x="680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568"/>
                  </a:lnTo>
                  <a:lnTo>
                    <a:pt x="283" y="568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68"/>
                  </a:lnTo>
                  <a:lnTo>
                    <a:pt x="397" y="568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8"/>
                  </a:lnTo>
                  <a:lnTo>
                    <a:pt x="680" y="568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73"/>
            <p:cNvSpPr>
              <a:spLocks/>
            </p:cNvSpPr>
            <p:nvPr/>
          </p:nvSpPr>
          <p:spPr bwMode="auto">
            <a:xfrm>
              <a:off x="1096" y="4089"/>
              <a:ext cx="1644" cy="1077"/>
            </a:xfrm>
            <a:custGeom>
              <a:avLst/>
              <a:gdLst>
                <a:gd name="T0" fmla="*/ 1418 w 1644"/>
                <a:gd name="T1" fmla="*/ 737 h 1077"/>
                <a:gd name="T2" fmla="*/ 1248 w 1644"/>
                <a:gd name="T3" fmla="*/ 794 h 1077"/>
                <a:gd name="T4" fmla="*/ 1191 w 1644"/>
                <a:gd name="T5" fmla="*/ 680 h 1077"/>
                <a:gd name="T6" fmla="*/ 1134 w 1644"/>
                <a:gd name="T7" fmla="*/ 794 h 1077"/>
                <a:gd name="T8" fmla="*/ 1021 w 1644"/>
                <a:gd name="T9" fmla="*/ 907 h 1077"/>
                <a:gd name="T10" fmla="*/ 964 w 1644"/>
                <a:gd name="T11" fmla="*/ 964 h 1077"/>
                <a:gd name="T12" fmla="*/ 851 w 1644"/>
                <a:gd name="T13" fmla="*/ 1020 h 1077"/>
                <a:gd name="T14" fmla="*/ 794 w 1644"/>
                <a:gd name="T15" fmla="*/ 1077 h 1077"/>
                <a:gd name="T16" fmla="*/ 681 w 1644"/>
                <a:gd name="T17" fmla="*/ 1020 h 1077"/>
                <a:gd name="T18" fmla="*/ 567 w 1644"/>
                <a:gd name="T19" fmla="*/ 1077 h 1077"/>
                <a:gd name="T20" fmla="*/ 510 w 1644"/>
                <a:gd name="T21" fmla="*/ 1020 h 1077"/>
                <a:gd name="T22" fmla="*/ 397 w 1644"/>
                <a:gd name="T23" fmla="*/ 1077 h 1077"/>
                <a:gd name="T24" fmla="*/ 227 w 1644"/>
                <a:gd name="T25" fmla="*/ 1020 h 1077"/>
                <a:gd name="T26" fmla="*/ 170 w 1644"/>
                <a:gd name="T27" fmla="*/ 964 h 1077"/>
                <a:gd name="T28" fmla="*/ 57 w 1644"/>
                <a:gd name="T29" fmla="*/ 907 h 1077"/>
                <a:gd name="T30" fmla="*/ 0 w 1644"/>
                <a:gd name="T31" fmla="*/ 850 h 1077"/>
                <a:gd name="T32" fmla="*/ 170 w 1644"/>
                <a:gd name="T33" fmla="*/ 737 h 1077"/>
                <a:gd name="T34" fmla="*/ 227 w 1644"/>
                <a:gd name="T35" fmla="*/ 623 h 1077"/>
                <a:gd name="T36" fmla="*/ 284 w 1644"/>
                <a:gd name="T37" fmla="*/ 567 h 1077"/>
                <a:gd name="T38" fmla="*/ 340 w 1644"/>
                <a:gd name="T39" fmla="*/ 510 h 1077"/>
                <a:gd name="T40" fmla="*/ 397 w 1644"/>
                <a:gd name="T41" fmla="*/ 453 h 1077"/>
                <a:gd name="T42" fmla="*/ 567 w 1644"/>
                <a:gd name="T43" fmla="*/ 340 h 1077"/>
                <a:gd name="T44" fmla="*/ 624 w 1644"/>
                <a:gd name="T45" fmla="*/ 227 h 1077"/>
                <a:gd name="T46" fmla="*/ 737 w 1644"/>
                <a:gd name="T47" fmla="*/ 113 h 1077"/>
                <a:gd name="T48" fmla="*/ 794 w 1644"/>
                <a:gd name="T49" fmla="*/ 56 h 1077"/>
                <a:gd name="T50" fmla="*/ 851 w 1644"/>
                <a:gd name="T51" fmla="*/ 0 h 1077"/>
                <a:gd name="T52" fmla="*/ 964 w 1644"/>
                <a:gd name="T53" fmla="*/ 113 h 1077"/>
                <a:gd name="T54" fmla="*/ 1021 w 1644"/>
                <a:gd name="T55" fmla="*/ 56 h 1077"/>
                <a:gd name="T56" fmla="*/ 1077 w 1644"/>
                <a:gd name="T57" fmla="*/ 170 h 1077"/>
                <a:gd name="T58" fmla="*/ 1134 w 1644"/>
                <a:gd name="T59" fmla="*/ 227 h 1077"/>
                <a:gd name="T60" fmla="*/ 1191 w 1644"/>
                <a:gd name="T61" fmla="*/ 113 h 1077"/>
                <a:gd name="T62" fmla="*/ 1248 w 1644"/>
                <a:gd name="T63" fmla="*/ 227 h 1077"/>
                <a:gd name="T64" fmla="*/ 1418 w 1644"/>
                <a:gd name="T65" fmla="*/ 283 h 1077"/>
                <a:gd name="T66" fmla="*/ 1474 w 1644"/>
                <a:gd name="T67" fmla="*/ 397 h 1077"/>
                <a:gd name="T68" fmla="*/ 1644 w 1644"/>
                <a:gd name="T69" fmla="*/ 45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4" h="1077">
                  <a:moveTo>
                    <a:pt x="1644" y="737"/>
                  </a:moveTo>
                  <a:lnTo>
                    <a:pt x="1418" y="737"/>
                  </a:lnTo>
                  <a:lnTo>
                    <a:pt x="1418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418" y="28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644" y="453"/>
                  </a:lnTo>
                  <a:lnTo>
                    <a:pt x="1644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74"/>
            <p:cNvSpPr>
              <a:spLocks/>
            </p:cNvSpPr>
            <p:nvPr/>
          </p:nvSpPr>
          <p:spPr bwMode="auto">
            <a:xfrm>
              <a:off x="643" y="6073"/>
              <a:ext cx="963" cy="737"/>
            </a:xfrm>
            <a:custGeom>
              <a:avLst/>
              <a:gdLst>
                <a:gd name="T0" fmla="*/ 963 w 963"/>
                <a:gd name="T1" fmla="*/ 57 h 737"/>
                <a:gd name="T2" fmla="*/ 850 w 963"/>
                <a:gd name="T3" fmla="*/ 57 h 737"/>
                <a:gd name="T4" fmla="*/ 850 w 963"/>
                <a:gd name="T5" fmla="*/ 114 h 737"/>
                <a:gd name="T6" fmla="*/ 793 w 963"/>
                <a:gd name="T7" fmla="*/ 114 h 737"/>
                <a:gd name="T8" fmla="*/ 793 w 963"/>
                <a:gd name="T9" fmla="*/ 57 h 737"/>
                <a:gd name="T10" fmla="*/ 453 w 963"/>
                <a:gd name="T11" fmla="*/ 57 h 737"/>
                <a:gd name="T12" fmla="*/ 453 w 963"/>
                <a:gd name="T13" fmla="*/ 0 h 737"/>
                <a:gd name="T14" fmla="*/ 283 w 963"/>
                <a:gd name="T15" fmla="*/ 0 h 737"/>
                <a:gd name="T16" fmla="*/ 283 w 963"/>
                <a:gd name="T17" fmla="*/ 57 h 737"/>
                <a:gd name="T18" fmla="*/ 226 w 963"/>
                <a:gd name="T19" fmla="*/ 57 h 737"/>
                <a:gd name="T20" fmla="*/ 226 w 963"/>
                <a:gd name="T21" fmla="*/ 114 h 737"/>
                <a:gd name="T22" fmla="*/ 170 w 963"/>
                <a:gd name="T23" fmla="*/ 114 h 737"/>
                <a:gd name="T24" fmla="*/ 170 w 963"/>
                <a:gd name="T25" fmla="*/ 170 h 737"/>
                <a:gd name="T26" fmla="*/ 113 w 963"/>
                <a:gd name="T27" fmla="*/ 170 h 737"/>
                <a:gd name="T28" fmla="*/ 113 w 963"/>
                <a:gd name="T29" fmla="*/ 340 h 737"/>
                <a:gd name="T30" fmla="*/ 56 w 963"/>
                <a:gd name="T31" fmla="*/ 340 h 737"/>
                <a:gd name="T32" fmla="*/ 56 w 963"/>
                <a:gd name="T33" fmla="*/ 397 h 737"/>
                <a:gd name="T34" fmla="*/ 0 w 963"/>
                <a:gd name="T35" fmla="*/ 397 h 737"/>
                <a:gd name="T36" fmla="*/ 0 w 963"/>
                <a:gd name="T37" fmla="*/ 511 h 737"/>
                <a:gd name="T38" fmla="*/ 56 w 963"/>
                <a:gd name="T39" fmla="*/ 511 h 737"/>
                <a:gd name="T40" fmla="*/ 56 w 963"/>
                <a:gd name="T41" fmla="*/ 624 h 737"/>
                <a:gd name="T42" fmla="*/ 113 w 963"/>
                <a:gd name="T43" fmla="*/ 624 h 737"/>
                <a:gd name="T44" fmla="*/ 113 w 963"/>
                <a:gd name="T45" fmla="*/ 681 h 737"/>
                <a:gd name="T46" fmla="*/ 170 w 963"/>
                <a:gd name="T47" fmla="*/ 681 h 737"/>
                <a:gd name="T48" fmla="*/ 170 w 963"/>
                <a:gd name="T49" fmla="*/ 737 h 737"/>
                <a:gd name="T50" fmla="*/ 396 w 963"/>
                <a:gd name="T51" fmla="*/ 737 h 737"/>
                <a:gd name="T52" fmla="*/ 396 w 963"/>
                <a:gd name="T53" fmla="*/ 681 h 737"/>
                <a:gd name="T54" fmla="*/ 453 w 963"/>
                <a:gd name="T55" fmla="*/ 681 h 737"/>
                <a:gd name="T56" fmla="*/ 453 w 963"/>
                <a:gd name="T57" fmla="*/ 624 h 737"/>
                <a:gd name="T58" fmla="*/ 623 w 963"/>
                <a:gd name="T59" fmla="*/ 624 h 737"/>
                <a:gd name="T60" fmla="*/ 623 w 963"/>
                <a:gd name="T61" fmla="*/ 737 h 737"/>
                <a:gd name="T62" fmla="*/ 680 w 963"/>
                <a:gd name="T63" fmla="*/ 737 h 737"/>
                <a:gd name="T64" fmla="*/ 680 w 963"/>
                <a:gd name="T65" fmla="*/ 681 h 737"/>
                <a:gd name="T66" fmla="*/ 737 w 963"/>
                <a:gd name="T67" fmla="*/ 681 h 737"/>
                <a:gd name="T68" fmla="*/ 737 w 963"/>
                <a:gd name="T69" fmla="*/ 567 h 737"/>
                <a:gd name="T70" fmla="*/ 793 w 963"/>
                <a:gd name="T71" fmla="*/ 567 h 737"/>
                <a:gd name="T72" fmla="*/ 793 w 963"/>
                <a:gd name="T73" fmla="*/ 454 h 737"/>
                <a:gd name="T74" fmla="*/ 850 w 963"/>
                <a:gd name="T75" fmla="*/ 454 h 737"/>
                <a:gd name="T76" fmla="*/ 850 w 963"/>
                <a:gd name="T77" fmla="*/ 340 h 737"/>
                <a:gd name="T78" fmla="*/ 850 w 963"/>
                <a:gd name="T79" fmla="*/ 284 h 737"/>
                <a:gd name="T80" fmla="*/ 793 w 963"/>
                <a:gd name="T81" fmla="*/ 284 h 737"/>
                <a:gd name="T82" fmla="*/ 793 w 963"/>
                <a:gd name="T83" fmla="*/ 227 h 737"/>
                <a:gd name="T84" fmla="*/ 850 w 963"/>
                <a:gd name="T85" fmla="*/ 227 h 737"/>
                <a:gd name="T86" fmla="*/ 850 w 963"/>
                <a:gd name="T87" fmla="*/ 170 h 737"/>
                <a:gd name="T88" fmla="*/ 907 w 963"/>
                <a:gd name="T89" fmla="*/ 170 h 737"/>
                <a:gd name="T90" fmla="*/ 907 w 963"/>
                <a:gd name="T91" fmla="*/ 114 h 737"/>
                <a:gd name="T92" fmla="*/ 963 w 963"/>
                <a:gd name="T93" fmla="*/ 114 h 737"/>
                <a:gd name="T94" fmla="*/ 963 w 963"/>
                <a:gd name="T95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3" h="737">
                  <a:moveTo>
                    <a:pt x="963" y="57"/>
                  </a:moveTo>
                  <a:lnTo>
                    <a:pt x="850" y="57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340"/>
                  </a:lnTo>
                  <a:lnTo>
                    <a:pt x="850" y="284"/>
                  </a:lnTo>
                  <a:lnTo>
                    <a:pt x="793" y="284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3" y="114"/>
                  </a:lnTo>
                  <a:lnTo>
                    <a:pt x="96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75"/>
            <p:cNvSpPr>
              <a:spLocks/>
            </p:cNvSpPr>
            <p:nvPr/>
          </p:nvSpPr>
          <p:spPr bwMode="auto">
            <a:xfrm>
              <a:off x="359" y="5620"/>
              <a:ext cx="1021" cy="680"/>
            </a:xfrm>
            <a:custGeom>
              <a:avLst/>
              <a:gdLst>
                <a:gd name="T0" fmla="*/ 1021 w 1021"/>
                <a:gd name="T1" fmla="*/ 340 h 680"/>
                <a:gd name="T2" fmla="*/ 1021 w 1021"/>
                <a:gd name="T3" fmla="*/ 510 h 680"/>
                <a:gd name="T4" fmla="*/ 737 w 1021"/>
                <a:gd name="T5" fmla="*/ 510 h 680"/>
                <a:gd name="T6" fmla="*/ 737 w 1021"/>
                <a:gd name="T7" fmla="*/ 453 h 680"/>
                <a:gd name="T8" fmla="*/ 567 w 1021"/>
                <a:gd name="T9" fmla="*/ 453 h 680"/>
                <a:gd name="T10" fmla="*/ 567 w 1021"/>
                <a:gd name="T11" fmla="*/ 510 h 680"/>
                <a:gd name="T12" fmla="*/ 510 w 1021"/>
                <a:gd name="T13" fmla="*/ 510 h 680"/>
                <a:gd name="T14" fmla="*/ 510 w 1021"/>
                <a:gd name="T15" fmla="*/ 567 h 680"/>
                <a:gd name="T16" fmla="*/ 454 w 1021"/>
                <a:gd name="T17" fmla="*/ 567 h 680"/>
                <a:gd name="T18" fmla="*/ 454 w 1021"/>
                <a:gd name="T19" fmla="*/ 623 h 680"/>
                <a:gd name="T20" fmla="*/ 284 w 1021"/>
                <a:gd name="T21" fmla="*/ 623 h 680"/>
                <a:gd name="T22" fmla="*/ 284 w 1021"/>
                <a:gd name="T23" fmla="*/ 680 h 680"/>
                <a:gd name="T24" fmla="*/ 113 w 1021"/>
                <a:gd name="T25" fmla="*/ 680 h 680"/>
                <a:gd name="T26" fmla="*/ 113 w 1021"/>
                <a:gd name="T27" fmla="*/ 623 h 680"/>
                <a:gd name="T28" fmla="*/ 57 w 1021"/>
                <a:gd name="T29" fmla="*/ 623 h 680"/>
                <a:gd name="T30" fmla="*/ 57 w 1021"/>
                <a:gd name="T31" fmla="*/ 453 h 680"/>
                <a:gd name="T32" fmla="*/ 0 w 1021"/>
                <a:gd name="T33" fmla="*/ 453 h 680"/>
                <a:gd name="T34" fmla="*/ 0 w 1021"/>
                <a:gd name="T35" fmla="*/ 283 h 680"/>
                <a:gd name="T36" fmla="*/ 57 w 1021"/>
                <a:gd name="T37" fmla="*/ 283 h 680"/>
                <a:gd name="T38" fmla="*/ 57 w 1021"/>
                <a:gd name="T39" fmla="*/ 226 h 680"/>
                <a:gd name="T40" fmla="*/ 113 w 1021"/>
                <a:gd name="T41" fmla="*/ 226 h 680"/>
                <a:gd name="T42" fmla="*/ 113 w 1021"/>
                <a:gd name="T43" fmla="*/ 113 h 680"/>
                <a:gd name="T44" fmla="*/ 284 w 1021"/>
                <a:gd name="T45" fmla="*/ 113 h 680"/>
                <a:gd name="T46" fmla="*/ 284 w 1021"/>
                <a:gd name="T47" fmla="*/ 56 h 680"/>
                <a:gd name="T48" fmla="*/ 680 w 1021"/>
                <a:gd name="T49" fmla="*/ 56 h 680"/>
                <a:gd name="T50" fmla="*/ 680 w 1021"/>
                <a:gd name="T51" fmla="*/ 0 h 680"/>
                <a:gd name="T52" fmla="*/ 794 w 1021"/>
                <a:gd name="T53" fmla="*/ 0 h 680"/>
                <a:gd name="T54" fmla="*/ 794 w 1021"/>
                <a:gd name="T55" fmla="*/ 56 h 680"/>
                <a:gd name="T56" fmla="*/ 851 w 1021"/>
                <a:gd name="T57" fmla="*/ 56 h 680"/>
                <a:gd name="T58" fmla="*/ 851 w 1021"/>
                <a:gd name="T59" fmla="*/ 170 h 680"/>
                <a:gd name="T60" fmla="*/ 794 w 1021"/>
                <a:gd name="T61" fmla="*/ 170 h 680"/>
                <a:gd name="T62" fmla="*/ 794 w 1021"/>
                <a:gd name="T63" fmla="*/ 283 h 680"/>
                <a:gd name="T64" fmla="*/ 851 w 1021"/>
                <a:gd name="T65" fmla="*/ 283 h 680"/>
                <a:gd name="T66" fmla="*/ 851 w 1021"/>
                <a:gd name="T67" fmla="*/ 340 h 680"/>
                <a:gd name="T68" fmla="*/ 907 w 1021"/>
                <a:gd name="T69" fmla="*/ 340 h 680"/>
                <a:gd name="T70" fmla="*/ 907 w 1021"/>
                <a:gd name="T71" fmla="*/ 283 h 680"/>
                <a:gd name="T72" fmla="*/ 964 w 1021"/>
                <a:gd name="T73" fmla="*/ 283 h 680"/>
                <a:gd name="T74" fmla="*/ 964 w 1021"/>
                <a:gd name="T75" fmla="*/ 340 h 680"/>
                <a:gd name="T76" fmla="*/ 1021 w 1021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680">
                  <a:moveTo>
                    <a:pt x="1021" y="340"/>
                  </a:moveTo>
                  <a:lnTo>
                    <a:pt x="1021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2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76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531 w 1587"/>
                <a:gd name="T1" fmla="*/ 284 h 1248"/>
                <a:gd name="T2" fmla="*/ 1587 w 1587"/>
                <a:gd name="T3" fmla="*/ 397 h 1248"/>
                <a:gd name="T4" fmla="*/ 1531 w 1587"/>
                <a:gd name="T5" fmla="*/ 454 h 1248"/>
                <a:gd name="T6" fmla="*/ 1474 w 1587"/>
                <a:gd name="T7" fmla="*/ 511 h 1248"/>
                <a:gd name="T8" fmla="*/ 1417 w 1587"/>
                <a:gd name="T9" fmla="*/ 567 h 1248"/>
                <a:gd name="T10" fmla="*/ 1474 w 1587"/>
                <a:gd name="T11" fmla="*/ 624 h 1248"/>
                <a:gd name="T12" fmla="*/ 1417 w 1587"/>
                <a:gd name="T13" fmla="*/ 737 h 1248"/>
                <a:gd name="T14" fmla="*/ 1361 w 1587"/>
                <a:gd name="T15" fmla="*/ 851 h 1248"/>
                <a:gd name="T16" fmla="*/ 1247 w 1587"/>
                <a:gd name="T17" fmla="*/ 907 h 1248"/>
                <a:gd name="T18" fmla="*/ 1190 w 1587"/>
                <a:gd name="T19" fmla="*/ 964 h 1248"/>
                <a:gd name="T20" fmla="*/ 1247 w 1587"/>
                <a:gd name="T21" fmla="*/ 1021 h 1248"/>
                <a:gd name="T22" fmla="*/ 1304 w 1587"/>
                <a:gd name="T23" fmla="*/ 1078 h 1248"/>
                <a:gd name="T24" fmla="*/ 1247 w 1587"/>
                <a:gd name="T25" fmla="*/ 1134 h 1248"/>
                <a:gd name="T26" fmla="*/ 1077 w 1587"/>
                <a:gd name="T27" fmla="*/ 1191 h 1248"/>
                <a:gd name="T28" fmla="*/ 1020 w 1587"/>
                <a:gd name="T29" fmla="*/ 1248 h 1248"/>
                <a:gd name="T30" fmla="*/ 964 w 1587"/>
                <a:gd name="T31" fmla="*/ 1191 h 1248"/>
                <a:gd name="T32" fmla="*/ 907 w 1587"/>
                <a:gd name="T33" fmla="*/ 1021 h 1248"/>
                <a:gd name="T34" fmla="*/ 850 w 1587"/>
                <a:gd name="T35" fmla="*/ 964 h 1248"/>
                <a:gd name="T36" fmla="*/ 794 w 1587"/>
                <a:gd name="T37" fmla="*/ 1021 h 1248"/>
                <a:gd name="T38" fmla="*/ 737 w 1587"/>
                <a:gd name="T39" fmla="*/ 964 h 1248"/>
                <a:gd name="T40" fmla="*/ 737 w 1587"/>
                <a:gd name="T41" fmla="*/ 851 h 1248"/>
                <a:gd name="T42" fmla="*/ 794 w 1587"/>
                <a:gd name="T43" fmla="*/ 737 h 1248"/>
                <a:gd name="T44" fmla="*/ 737 w 1587"/>
                <a:gd name="T45" fmla="*/ 681 h 1248"/>
                <a:gd name="T46" fmla="*/ 623 w 1587"/>
                <a:gd name="T47" fmla="*/ 737 h 1248"/>
                <a:gd name="T48" fmla="*/ 227 w 1587"/>
                <a:gd name="T49" fmla="*/ 794 h 1248"/>
                <a:gd name="T50" fmla="*/ 113 w 1587"/>
                <a:gd name="T51" fmla="*/ 624 h 1248"/>
                <a:gd name="T52" fmla="*/ 0 w 1587"/>
                <a:gd name="T53" fmla="*/ 340 h 1248"/>
                <a:gd name="T54" fmla="*/ 227 w 1587"/>
                <a:gd name="T55" fmla="*/ 284 h 1248"/>
                <a:gd name="T56" fmla="*/ 397 w 1587"/>
                <a:gd name="T57" fmla="*/ 227 h 1248"/>
                <a:gd name="T58" fmla="*/ 510 w 1587"/>
                <a:gd name="T59" fmla="*/ 170 h 1248"/>
                <a:gd name="T60" fmla="*/ 567 w 1587"/>
                <a:gd name="T61" fmla="*/ 114 h 1248"/>
                <a:gd name="T62" fmla="*/ 623 w 1587"/>
                <a:gd name="T63" fmla="*/ 57 h 1248"/>
                <a:gd name="T64" fmla="*/ 567 w 1587"/>
                <a:gd name="T65" fmla="*/ 0 h 1248"/>
                <a:gd name="T66" fmla="*/ 737 w 1587"/>
                <a:gd name="T67" fmla="*/ 57 h 1248"/>
                <a:gd name="T68" fmla="*/ 850 w 1587"/>
                <a:gd name="T69" fmla="*/ 114 h 1248"/>
                <a:gd name="T70" fmla="*/ 907 w 1587"/>
                <a:gd name="T71" fmla="*/ 170 h 1248"/>
                <a:gd name="T72" fmla="*/ 1077 w 1587"/>
                <a:gd name="T73" fmla="*/ 227 h 1248"/>
                <a:gd name="T74" fmla="*/ 1190 w 1587"/>
                <a:gd name="T75" fmla="*/ 170 h 1248"/>
                <a:gd name="T76" fmla="*/ 1247 w 1587"/>
                <a:gd name="T77" fmla="*/ 227 h 1248"/>
                <a:gd name="T78" fmla="*/ 1361 w 1587"/>
                <a:gd name="T79" fmla="*/ 170 h 1248"/>
                <a:gd name="T80" fmla="*/ 1474 w 1587"/>
                <a:gd name="T8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248">
                  <a:moveTo>
                    <a:pt x="1531" y="227"/>
                  </a:moveTo>
                  <a:lnTo>
                    <a:pt x="1531" y="284"/>
                  </a:lnTo>
                  <a:lnTo>
                    <a:pt x="1587" y="284"/>
                  </a:lnTo>
                  <a:lnTo>
                    <a:pt x="1587" y="397"/>
                  </a:lnTo>
                  <a:lnTo>
                    <a:pt x="1531" y="397"/>
                  </a:lnTo>
                  <a:lnTo>
                    <a:pt x="1531" y="454"/>
                  </a:lnTo>
                  <a:lnTo>
                    <a:pt x="1531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304" y="107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623" y="681"/>
                  </a:lnTo>
                  <a:lnTo>
                    <a:pt x="62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53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77"/>
            <p:cNvSpPr>
              <a:spLocks/>
            </p:cNvSpPr>
            <p:nvPr/>
          </p:nvSpPr>
          <p:spPr bwMode="auto">
            <a:xfrm>
              <a:off x="926" y="1651"/>
              <a:ext cx="680" cy="737"/>
            </a:xfrm>
            <a:custGeom>
              <a:avLst/>
              <a:gdLst>
                <a:gd name="T0" fmla="*/ 57 w 680"/>
                <a:gd name="T1" fmla="*/ 170 h 737"/>
                <a:gd name="T2" fmla="*/ 57 w 680"/>
                <a:gd name="T3" fmla="*/ 226 h 737"/>
                <a:gd name="T4" fmla="*/ 0 w 680"/>
                <a:gd name="T5" fmla="*/ 226 h 737"/>
                <a:gd name="T6" fmla="*/ 0 w 680"/>
                <a:gd name="T7" fmla="*/ 510 h 737"/>
                <a:gd name="T8" fmla="*/ 0 w 680"/>
                <a:gd name="T9" fmla="*/ 567 h 737"/>
                <a:gd name="T10" fmla="*/ 113 w 680"/>
                <a:gd name="T11" fmla="*/ 567 h 737"/>
                <a:gd name="T12" fmla="*/ 113 w 680"/>
                <a:gd name="T13" fmla="*/ 680 h 737"/>
                <a:gd name="T14" fmla="*/ 170 w 680"/>
                <a:gd name="T15" fmla="*/ 680 h 737"/>
                <a:gd name="T16" fmla="*/ 170 w 680"/>
                <a:gd name="T17" fmla="*/ 737 h 737"/>
                <a:gd name="T18" fmla="*/ 510 w 680"/>
                <a:gd name="T19" fmla="*/ 737 h 737"/>
                <a:gd name="T20" fmla="*/ 510 w 680"/>
                <a:gd name="T21" fmla="*/ 623 h 737"/>
                <a:gd name="T22" fmla="*/ 624 w 680"/>
                <a:gd name="T23" fmla="*/ 623 h 737"/>
                <a:gd name="T24" fmla="*/ 624 w 680"/>
                <a:gd name="T25" fmla="*/ 510 h 737"/>
                <a:gd name="T26" fmla="*/ 680 w 680"/>
                <a:gd name="T27" fmla="*/ 510 h 737"/>
                <a:gd name="T28" fmla="*/ 680 w 680"/>
                <a:gd name="T29" fmla="*/ 283 h 737"/>
                <a:gd name="T30" fmla="*/ 624 w 680"/>
                <a:gd name="T31" fmla="*/ 283 h 737"/>
                <a:gd name="T32" fmla="*/ 624 w 680"/>
                <a:gd name="T33" fmla="*/ 170 h 737"/>
                <a:gd name="T34" fmla="*/ 567 w 680"/>
                <a:gd name="T35" fmla="*/ 170 h 737"/>
                <a:gd name="T36" fmla="*/ 567 w 680"/>
                <a:gd name="T37" fmla="*/ 113 h 737"/>
                <a:gd name="T38" fmla="*/ 510 w 680"/>
                <a:gd name="T39" fmla="*/ 113 h 737"/>
                <a:gd name="T40" fmla="*/ 510 w 680"/>
                <a:gd name="T41" fmla="*/ 56 h 737"/>
                <a:gd name="T42" fmla="*/ 397 w 680"/>
                <a:gd name="T43" fmla="*/ 56 h 737"/>
                <a:gd name="T44" fmla="*/ 397 w 680"/>
                <a:gd name="T45" fmla="*/ 0 h 737"/>
                <a:gd name="T46" fmla="*/ 284 w 680"/>
                <a:gd name="T47" fmla="*/ 0 h 737"/>
                <a:gd name="T48" fmla="*/ 284 w 680"/>
                <a:gd name="T49" fmla="*/ 56 h 737"/>
                <a:gd name="T50" fmla="*/ 113 w 680"/>
                <a:gd name="T51" fmla="*/ 56 h 737"/>
                <a:gd name="T52" fmla="*/ 113 w 680"/>
                <a:gd name="T53" fmla="*/ 113 h 737"/>
                <a:gd name="T54" fmla="*/ 57 w 680"/>
                <a:gd name="T55" fmla="*/ 113 h 737"/>
                <a:gd name="T56" fmla="*/ 57 w 680"/>
                <a:gd name="T57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737">
                  <a:moveTo>
                    <a:pt x="57" y="170"/>
                  </a:move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623"/>
                  </a:lnTo>
                  <a:lnTo>
                    <a:pt x="624" y="62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278"/>
            <p:cNvSpPr>
              <a:spLocks/>
            </p:cNvSpPr>
            <p:nvPr/>
          </p:nvSpPr>
          <p:spPr bwMode="auto">
            <a:xfrm>
              <a:off x="586" y="261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0 w 227"/>
                <a:gd name="T3" fmla="*/ 0 h 284"/>
                <a:gd name="T4" fmla="*/ 0 w 227"/>
                <a:gd name="T5" fmla="*/ 284 h 284"/>
                <a:gd name="T6" fmla="*/ 57 w 227"/>
                <a:gd name="T7" fmla="*/ 284 h 284"/>
                <a:gd name="T8" fmla="*/ 57 w 227"/>
                <a:gd name="T9" fmla="*/ 227 h 284"/>
                <a:gd name="T10" fmla="*/ 170 w 227"/>
                <a:gd name="T11" fmla="*/ 227 h 284"/>
                <a:gd name="T12" fmla="*/ 170 w 227"/>
                <a:gd name="T13" fmla="*/ 171 h 284"/>
                <a:gd name="T14" fmla="*/ 227 w 227"/>
                <a:gd name="T15" fmla="*/ 171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279"/>
            <p:cNvSpPr>
              <a:spLocks/>
            </p:cNvSpPr>
            <p:nvPr/>
          </p:nvSpPr>
          <p:spPr bwMode="auto">
            <a:xfrm>
              <a:off x="302" y="2955"/>
              <a:ext cx="284" cy="113"/>
            </a:xfrm>
            <a:custGeom>
              <a:avLst/>
              <a:gdLst>
                <a:gd name="T0" fmla="*/ 0 w 284"/>
                <a:gd name="T1" fmla="*/ 0 h 113"/>
                <a:gd name="T2" fmla="*/ 227 w 284"/>
                <a:gd name="T3" fmla="*/ 0 h 113"/>
                <a:gd name="T4" fmla="*/ 227 w 284"/>
                <a:gd name="T5" fmla="*/ 56 h 113"/>
                <a:gd name="T6" fmla="*/ 284 w 284"/>
                <a:gd name="T7" fmla="*/ 56 h 113"/>
                <a:gd name="T8" fmla="*/ 284 w 284"/>
                <a:gd name="T9" fmla="*/ 113 h 113"/>
                <a:gd name="T10" fmla="*/ 0 w 284"/>
                <a:gd name="T11" fmla="*/ 113 h 113"/>
                <a:gd name="T12" fmla="*/ 0 w 28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13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280"/>
            <p:cNvSpPr>
              <a:spLocks/>
            </p:cNvSpPr>
            <p:nvPr/>
          </p:nvSpPr>
          <p:spPr bwMode="auto">
            <a:xfrm>
              <a:off x="132" y="2501"/>
              <a:ext cx="511" cy="397"/>
            </a:xfrm>
            <a:custGeom>
              <a:avLst/>
              <a:gdLst>
                <a:gd name="T0" fmla="*/ 511 w 511"/>
                <a:gd name="T1" fmla="*/ 0 h 397"/>
                <a:gd name="T2" fmla="*/ 227 w 511"/>
                <a:gd name="T3" fmla="*/ 0 h 397"/>
                <a:gd name="T4" fmla="*/ 227 w 511"/>
                <a:gd name="T5" fmla="*/ 57 h 397"/>
                <a:gd name="T6" fmla="*/ 114 w 511"/>
                <a:gd name="T7" fmla="*/ 57 h 397"/>
                <a:gd name="T8" fmla="*/ 114 w 511"/>
                <a:gd name="T9" fmla="*/ 113 h 397"/>
                <a:gd name="T10" fmla="*/ 57 w 511"/>
                <a:gd name="T11" fmla="*/ 113 h 397"/>
                <a:gd name="T12" fmla="*/ 57 w 511"/>
                <a:gd name="T13" fmla="*/ 170 h 397"/>
                <a:gd name="T14" fmla="*/ 0 w 511"/>
                <a:gd name="T15" fmla="*/ 170 h 397"/>
                <a:gd name="T16" fmla="*/ 0 w 511"/>
                <a:gd name="T17" fmla="*/ 340 h 397"/>
                <a:gd name="T18" fmla="*/ 114 w 511"/>
                <a:gd name="T19" fmla="*/ 340 h 397"/>
                <a:gd name="T20" fmla="*/ 114 w 511"/>
                <a:gd name="T21" fmla="*/ 397 h 397"/>
                <a:gd name="T22" fmla="*/ 170 w 511"/>
                <a:gd name="T23" fmla="*/ 397 h 397"/>
                <a:gd name="T24" fmla="*/ 170 w 511"/>
                <a:gd name="T25" fmla="*/ 227 h 397"/>
                <a:gd name="T26" fmla="*/ 227 w 511"/>
                <a:gd name="T27" fmla="*/ 227 h 397"/>
                <a:gd name="T28" fmla="*/ 227 w 511"/>
                <a:gd name="T29" fmla="*/ 284 h 397"/>
                <a:gd name="T30" fmla="*/ 284 w 511"/>
                <a:gd name="T31" fmla="*/ 284 h 397"/>
                <a:gd name="T32" fmla="*/ 284 w 511"/>
                <a:gd name="T33" fmla="*/ 340 h 397"/>
                <a:gd name="T34" fmla="*/ 397 w 511"/>
                <a:gd name="T35" fmla="*/ 340 h 397"/>
                <a:gd name="T36" fmla="*/ 397 w 511"/>
                <a:gd name="T37" fmla="*/ 113 h 397"/>
                <a:gd name="T38" fmla="*/ 454 w 511"/>
                <a:gd name="T39" fmla="*/ 113 h 397"/>
                <a:gd name="T40" fmla="*/ 454 w 511"/>
                <a:gd name="T41" fmla="*/ 57 h 397"/>
                <a:gd name="T42" fmla="*/ 511 w 511"/>
                <a:gd name="T43" fmla="*/ 57 h 397"/>
                <a:gd name="T44" fmla="*/ 511 w 511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51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44" name="Freeform 133"/>
          <p:cNvSpPr>
            <a:spLocks/>
          </p:cNvSpPr>
          <p:nvPr/>
        </p:nvSpPr>
        <p:spPr bwMode="auto">
          <a:xfrm>
            <a:off x="4595824" y="8653173"/>
            <a:ext cx="2008781" cy="1232643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5" name="Group 156"/>
          <p:cNvGrpSpPr>
            <a:grpSpLocks/>
          </p:cNvGrpSpPr>
          <p:nvPr/>
        </p:nvGrpSpPr>
        <p:grpSpPr bwMode="auto">
          <a:xfrm>
            <a:off x="4504845" y="8333540"/>
            <a:ext cx="4656025" cy="4200325"/>
            <a:chOff x="76" y="1537"/>
            <a:chExt cx="5783" cy="5217"/>
          </a:xfrm>
        </p:grpSpPr>
        <p:sp>
          <p:nvSpPr>
            <p:cNvPr id="166" name="Freeform 134"/>
            <p:cNvSpPr>
              <a:spLocks/>
            </p:cNvSpPr>
            <p:nvPr/>
          </p:nvSpPr>
          <p:spPr bwMode="auto">
            <a:xfrm>
              <a:off x="2457" y="4145"/>
              <a:ext cx="1361" cy="681"/>
            </a:xfrm>
            <a:custGeom>
              <a:avLst/>
              <a:gdLst>
                <a:gd name="T0" fmla="*/ 113 w 1361"/>
                <a:gd name="T1" fmla="*/ 114 h 681"/>
                <a:gd name="T2" fmla="*/ 113 w 1361"/>
                <a:gd name="T3" fmla="*/ 227 h 681"/>
                <a:gd name="T4" fmla="*/ 0 w 1361"/>
                <a:gd name="T5" fmla="*/ 227 h 681"/>
                <a:gd name="T6" fmla="*/ 0 w 1361"/>
                <a:gd name="T7" fmla="*/ 341 h 681"/>
                <a:gd name="T8" fmla="*/ 227 w 1361"/>
                <a:gd name="T9" fmla="*/ 341 h 681"/>
                <a:gd name="T10" fmla="*/ 227 w 1361"/>
                <a:gd name="T11" fmla="*/ 454 h 681"/>
                <a:gd name="T12" fmla="*/ 340 w 1361"/>
                <a:gd name="T13" fmla="*/ 454 h 681"/>
                <a:gd name="T14" fmla="*/ 340 w 1361"/>
                <a:gd name="T15" fmla="*/ 567 h 681"/>
                <a:gd name="T16" fmla="*/ 227 w 1361"/>
                <a:gd name="T17" fmla="*/ 567 h 681"/>
                <a:gd name="T18" fmla="*/ 227 w 1361"/>
                <a:gd name="T19" fmla="*/ 681 h 681"/>
                <a:gd name="T20" fmla="*/ 454 w 1361"/>
                <a:gd name="T21" fmla="*/ 681 h 681"/>
                <a:gd name="T22" fmla="*/ 454 w 1361"/>
                <a:gd name="T23" fmla="*/ 567 h 681"/>
                <a:gd name="T24" fmla="*/ 567 w 1361"/>
                <a:gd name="T25" fmla="*/ 567 h 681"/>
                <a:gd name="T26" fmla="*/ 567 w 1361"/>
                <a:gd name="T27" fmla="*/ 681 h 681"/>
                <a:gd name="T28" fmla="*/ 907 w 1361"/>
                <a:gd name="T29" fmla="*/ 681 h 681"/>
                <a:gd name="T30" fmla="*/ 907 w 1361"/>
                <a:gd name="T31" fmla="*/ 567 h 681"/>
                <a:gd name="T32" fmla="*/ 1021 w 1361"/>
                <a:gd name="T33" fmla="*/ 567 h 681"/>
                <a:gd name="T34" fmla="*/ 1021 w 1361"/>
                <a:gd name="T35" fmla="*/ 454 h 681"/>
                <a:gd name="T36" fmla="*/ 1134 w 1361"/>
                <a:gd name="T37" fmla="*/ 454 h 681"/>
                <a:gd name="T38" fmla="*/ 1134 w 1361"/>
                <a:gd name="T39" fmla="*/ 567 h 681"/>
                <a:gd name="T40" fmla="*/ 1247 w 1361"/>
                <a:gd name="T41" fmla="*/ 567 h 681"/>
                <a:gd name="T42" fmla="*/ 1247 w 1361"/>
                <a:gd name="T43" fmla="*/ 454 h 681"/>
                <a:gd name="T44" fmla="*/ 1361 w 1361"/>
                <a:gd name="T45" fmla="*/ 454 h 681"/>
                <a:gd name="T46" fmla="*/ 1361 w 1361"/>
                <a:gd name="T47" fmla="*/ 227 h 681"/>
                <a:gd name="T48" fmla="*/ 1134 w 1361"/>
                <a:gd name="T49" fmla="*/ 227 h 681"/>
                <a:gd name="T50" fmla="*/ 1128 w 1361"/>
                <a:gd name="T51" fmla="*/ 106 h 681"/>
                <a:gd name="T52" fmla="*/ 907 w 1361"/>
                <a:gd name="T53" fmla="*/ 114 h 681"/>
                <a:gd name="T54" fmla="*/ 907 w 1361"/>
                <a:gd name="T55" fmla="*/ 0 h 681"/>
                <a:gd name="T56" fmla="*/ 454 w 1361"/>
                <a:gd name="T57" fmla="*/ 0 h 681"/>
                <a:gd name="T58" fmla="*/ 454 w 1361"/>
                <a:gd name="T59" fmla="*/ 114 h 681"/>
                <a:gd name="T60" fmla="*/ 113 w 1361"/>
                <a:gd name="T6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1" h="681">
                  <a:moveTo>
                    <a:pt x="113" y="114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134" y="227"/>
                  </a:lnTo>
                  <a:cubicBezTo>
                    <a:pt x="1132" y="187"/>
                    <a:pt x="1130" y="146"/>
                    <a:pt x="1128" y="106"/>
                  </a:cubicBezTo>
                  <a:lnTo>
                    <a:pt x="907" y="114"/>
                  </a:lnTo>
                  <a:lnTo>
                    <a:pt x="90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35"/>
            <p:cNvSpPr>
              <a:spLocks/>
            </p:cNvSpPr>
            <p:nvPr/>
          </p:nvSpPr>
          <p:spPr bwMode="auto">
            <a:xfrm>
              <a:off x="2684" y="3692"/>
              <a:ext cx="680" cy="453"/>
            </a:xfrm>
            <a:custGeom>
              <a:avLst/>
              <a:gdLst>
                <a:gd name="T0" fmla="*/ 680 w 680"/>
                <a:gd name="T1" fmla="*/ 453 h 453"/>
                <a:gd name="T2" fmla="*/ 680 w 680"/>
                <a:gd name="T3" fmla="*/ 340 h 453"/>
                <a:gd name="T4" fmla="*/ 567 w 680"/>
                <a:gd name="T5" fmla="*/ 340 h 453"/>
                <a:gd name="T6" fmla="*/ 567 w 680"/>
                <a:gd name="T7" fmla="*/ 227 h 453"/>
                <a:gd name="T8" fmla="*/ 453 w 680"/>
                <a:gd name="T9" fmla="*/ 227 h 453"/>
                <a:gd name="T10" fmla="*/ 453 w 680"/>
                <a:gd name="T11" fmla="*/ 0 h 453"/>
                <a:gd name="T12" fmla="*/ 340 w 680"/>
                <a:gd name="T13" fmla="*/ 0 h 453"/>
                <a:gd name="T14" fmla="*/ 340 w 680"/>
                <a:gd name="T15" fmla="*/ 227 h 453"/>
                <a:gd name="T16" fmla="*/ 0 w 680"/>
                <a:gd name="T17" fmla="*/ 227 h 453"/>
                <a:gd name="T18" fmla="*/ 0 w 680"/>
                <a:gd name="T19" fmla="*/ 340 h 453"/>
                <a:gd name="T20" fmla="*/ 113 w 680"/>
                <a:gd name="T21" fmla="*/ 340 h 453"/>
                <a:gd name="T22" fmla="*/ 113 w 680"/>
                <a:gd name="T23" fmla="*/ 453 h 453"/>
                <a:gd name="T24" fmla="*/ 680 w 680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3">
                  <a:moveTo>
                    <a:pt x="680" y="453"/>
                  </a:moveTo>
                  <a:lnTo>
                    <a:pt x="68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68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36"/>
            <p:cNvSpPr>
              <a:spLocks/>
            </p:cNvSpPr>
            <p:nvPr/>
          </p:nvSpPr>
          <p:spPr bwMode="auto">
            <a:xfrm>
              <a:off x="1890" y="3692"/>
              <a:ext cx="1021" cy="680"/>
            </a:xfrm>
            <a:custGeom>
              <a:avLst/>
              <a:gdLst>
                <a:gd name="T0" fmla="*/ 794 w 1021"/>
                <a:gd name="T1" fmla="*/ 113 h 680"/>
                <a:gd name="T2" fmla="*/ 680 w 1021"/>
                <a:gd name="T3" fmla="*/ 113 h 680"/>
                <a:gd name="T4" fmla="*/ 680 w 1021"/>
                <a:gd name="T5" fmla="*/ 0 h 680"/>
                <a:gd name="T6" fmla="*/ 567 w 1021"/>
                <a:gd name="T7" fmla="*/ 0 h 680"/>
                <a:gd name="T8" fmla="*/ 567 w 1021"/>
                <a:gd name="T9" fmla="*/ 113 h 680"/>
                <a:gd name="T10" fmla="*/ 340 w 1021"/>
                <a:gd name="T11" fmla="*/ 113 h 680"/>
                <a:gd name="T12" fmla="*/ 340 w 1021"/>
                <a:gd name="T13" fmla="*/ 227 h 680"/>
                <a:gd name="T14" fmla="*/ 227 w 1021"/>
                <a:gd name="T15" fmla="*/ 227 h 680"/>
                <a:gd name="T16" fmla="*/ 227 w 1021"/>
                <a:gd name="T17" fmla="*/ 340 h 680"/>
                <a:gd name="T18" fmla="*/ 0 w 1021"/>
                <a:gd name="T19" fmla="*/ 340 h 680"/>
                <a:gd name="T20" fmla="*/ 0 w 1021"/>
                <a:gd name="T21" fmla="*/ 453 h 680"/>
                <a:gd name="T22" fmla="*/ 227 w 1021"/>
                <a:gd name="T23" fmla="*/ 453 h 680"/>
                <a:gd name="T24" fmla="*/ 227 w 1021"/>
                <a:gd name="T25" fmla="*/ 567 h 680"/>
                <a:gd name="T26" fmla="*/ 454 w 1021"/>
                <a:gd name="T27" fmla="*/ 567 h 680"/>
                <a:gd name="T28" fmla="*/ 454 w 1021"/>
                <a:gd name="T29" fmla="*/ 680 h 680"/>
                <a:gd name="T30" fmla="*/ 680 w 1021"/>
                <a:gd name="T31" fmla="*/ 680 h 680"/>
                <a:gd name="T32" fmla="*/ 680 w 1021"/>
                <a:gd name="T33" fmla="*/ 567 h 680"/>
                <a:gd name="T34" fmla="*/ 1021 w 1021"/>
                <a:gd name="T35" fmla="*/ 567 h 680"/>
                <a:gd name="T36" fmla="*/ 1021 w 1021"/>
                <a:gd name="T37" fmla="*/ 453 h 680"/>
                <a:gd name="T38" fmla="*/ 907 w 1021"/>
                <a:gd name="T39" fmla="*/ 453 h 680"/>
                <a:gd name="T40" fmla="*/ 907 w 1021"/>
                <a:gd name="T41" fmla="*/ 340 h 680"/>
                <a:gd name="T42" fmla="*/ 794 w 1021"/>
                <a:gd name="T43" fmla="*/ 340 h 680"/>
                <a:gd name="T44" fmla="*/ 794 w 1021"/>
                <a:gd name="T4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680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37"/>
            <p:cNvSpPr>
              <a:spLocks/>
            </p:cNvSpPr>
            <p:nvPr/>
          </p:nvSpPr>
          <p:spPr bwMode="auto">
            <a:xfrm>
              <a:off x="643" y="6073"/>
              <a:ext cx="1020" cy="681"/>
            </a:xfrm>
            <a:custGeom>
              <a:avLst/>
              <a:gdLst>
                <a:gd name="T0" fmla="*/ 793 w 1020"/>
                <a:gd name="T1" fmla="*/ 0 h 681"/>
                <a:gd name="T2" fmla="*/ 226 w 1020"/>
                <a:gd name="T3" fmla="*/ 0 h 681"/>
                <a:gd name="T4" fmla="*/ 226 w 1020"/>
                <a:gd name="T5" fmla="*/ 114 h 681"/>
                <a:gd name="T6" fmla="*/ 113 w 1020"/>
                <a:gd name="T7" fmla="*/ 114 h 681"/>
                <a:gd name="T8" fmla="*/ 113 w 1020"/>
                <a:gd name="T9" fmla="*/ 340 h 681"/>
                <a:gd name="T10" fmla="*/ 0 w 1020"/>
                <a:gd name="T11" fmla="*/ 340 h 681"/>
                <a:gd name="T12" fmla="*/ 0 w 1020"/>
                <a:gd name="T13" fmla="*/ 567 h 681"/>
                <a:gd name="T14" fmla="*/ 113 w 1020"/>
                <a:gd name="T15" fmla="*/ 567 h 681"/>
                <a:gd name="T16" fmla="*/ 113 w 1020"/>
                <a:gd name="T17" fmla="*/ 681 h 681"/>
                <a:gd name="T18" fmla="*/ 567 w 1020"/>
                <a:gd name="T19" fmla="*/ 681 h 681"/>
                <a:gd name="T20" fmla="*/ 793 w 1020"/>
                <a:gd name="T21" fmla="*/ 681 h 681"/>
                <a:gd name="T22" fmla="*/ 793 w 1020"/>
                <a:gd name="T23" fmla="*/ 454 h 681"/>
                <a:gd name="T24" fmla="*/ 907 w 1020"/>
                <a:gd name="T25" fmla="*/ 454 h 681"/>
                <a:gd name="T26" fmla="*/ 907 w 1020"/>
                <a:gd name="T27" fmla="*/ 340 h 681"/>
                <a:gd name="T28" fmla="*/ 793 w 1020"/>
                <a:gd name="T29" fmla="*/ 340 h 681"/>
                <a:gd name="T30" fmla="*/ 793 w 1020"/>
                <a:gd name="T31" fmla="*/ 227 h 681"/>
                <a:gd name="T32" fmla="*/ 907 w 1020"/>
                <a:gd name="T33" fmla="*/ 227 h 681"/>
                <a:gd name="T34" fmla="*/ 907 w 1020"/>
                <a:gd name="T35" fmla="*/ 114 h 681"/>
                <a:gd name="T36" fmla="*/ 1020 w 1020"/>
                <a:gd name="T37" fmla="*/ 114 h 681"/>
                <a:gd name="T38" fmla="*/ 1020 w 1020"/>
                <a:gd name="T39" fmla="*/ 0 h 681"/>
                <a:gd name="T40" fmla="*/ 793 w 1020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681">
                  <a:moveTo>
                    <a:pt x="79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793" y="681"/>
                  </a:lnTo>
                  <a:lnTo>
                    <a:pt x="793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139"/>
            <p:cNvSpPr>
              <a:spLocks/>
            </p:cNvSpPr>
            <p:nvPr/>
          </p:nvSpPr>
          <p:spPr bwMode="auto">
            <a:xfrm>
              <a:off x="302" y="5620"/>
              <a:ext cx="1021" cy="680"/>
            </a:xfrm>
            <a:custGeom>
              <a:avLst/>
              <a:gdLst>
                <a:gd name="T0" fmla="*/ 1021 w 1021"/>
                <a:gd name="T1" fmla="*/ 340 h 680"/>
                <a:gd name="T2" fmla="*/ 1021 w 1021"/>
                <a:gd name="T3" fmla="*/ 453 h 680"/>
                <a:gd name="T4" fmla="*/ 567 w 1021"/>
                <a:gd name="T5" fmla="*/ 453 h 680"/>
                <a:gd name="T6" fmla="*/ 567 w 1021"/>
                <a:gd name="T7" fmla="*/ 567 h 680"/>
                <a:gd name="T8" fmla="*/ 454 w 1021"/>
                <a:gd name="T9" fmla="*/ 567 h 680"/>
                <a:gd name="T10" fmla="*/ 454 w 1021"/>
                <a:gd name="T11" fmla="*/ 680 h 680"/>
                <a:gd name="T12" fmla="*/ 114 w 1021"/>
                <a:gd name="T13" fmla="*/ 680 h 680"/>
                <a:gd name="T14" fmla="*/ 114 w 1021"/>
                <a:gd name="T15" fmla="*/ 453 h 680"/>
                <a:gd name="T16" fmla="*/ 0 w 1021"/>
                <a:gd name="T17" fmla="*/ 453 h 680"/>
                <a:gd name="T18" fmla="*/ 0 w 1021"/>
                <a:gd name="T19" fmla="*/ 340 h 680"/>
                <a:gd name="T20" fmla="*/ 114 w 1021"/>
                <a:gd name="T21" fmla="*/ 340 h 680"/>
                <a:gd name="T22" fmla="*/ 114 w 1021"/>
                <a:gd name="T23" fmla="*/ 226 h 680"/>
                <a:gd name="T24" fmla="*/ 114 w 1021"/>
                <a:gd name="T25" fmla="*/ 113 h 680"/>
                <a:gd name="T26" fmla="*/ 341 w 1021"/>
                <a:gd name="T27" fmla="*/ 113 h 680"/>
                <a:gd name="T28" fmla="*/ 341 w 1021"/>
                <a:gd name="T29" fmla="*/ 0 h 680"/>
                <a:gd name="T30" fmla="*/ 567 w 1021"/>
                <a:gd name="T31" fmla="*/ 0 h 680"/>
                <a:gd name="T32" fmla="*/ 567 w 1021"/>
                <a:gd name="T33" fmla="*/ 113 h 680"/>
                <a:gd name="T34" fmla="*/ 681 w 1021"/>
                <a:gd name="T35" fmla="*/ 113 h 680"/>
                <a:gd name="T36" fmla="*/ 681 w 1021"/>
                <a:gd name="T37" fmla="*/ 0 h 680"/>
                <a:gd name="T38" fmla="*/ 908 w 1021"/>
                <a:gd name="T39" fmla="*/ 0 h 680"/>
                <a:gd name="T40" fmla="*/ 908 w 1021"/>
                <a:gd name="T41" fmla="*/ 226 h 680"/>
                <a:gd name="T42" fmla="*/ 794 w 1021"/>
                <a:gd name="T43" fmla="*/ 226 h 680"/>
                <a:gd name="T44" fmla="*/ 794 w 1021"/>
                <a:gd name="T45" fmla="*/ 340 h 680"/>
                <a:gd name="T46" fmla="*/ 1021 w 1021"/>
                <a:gd name="T4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680">
                  <a:moveTo>
                    <a:pt x="1021" y="340"/>
                  </a:moveTo>
                  <a:lnTo>
                    <a:pt x="1021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908" y="0"/>
                  </a:lnTo>
                  <a:lnTo>
                    <a:pt x="908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102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140"/>
            <p:cNvSpPr>
              <a:spLocks/>
            </p:cNvSpPr>
            <p:nvPr/>
          </p:nvSpPr>
          <p:spPr bwMode="auto">
            <a:xfrm>
              <a:off x="416" y="4939"/>
              <a:ext cx="1587" cy="1134"/>
            </a:xfrm>
            <a:custGeom>
              <a:avLst/>
              <a:gdLst>
                <a:gd name="T0" fmla="*/ 1474 w 1587"/>
                <a:gd name="T1" fmla="*/ 227 h 1134"/>
                <a:gd name="T2" fmla="*/ 907 w 1587"/>
                <a:gd name="T3" fmla="*/ 227 h 1134"/>
                <a:gd name="T4" fmla="*/ 907 w 1587"/>
                <a:gd name="T5" fmla="*/ 114 h 1134"/>
                <a:gd name="T6" fmla="*/ 794 w 1587"/>
                <a:gd name="T7" fmla="*/ 114 h 1134"/>
                <a:gd name="T8" fmla="*/ 794 w 1587"/>
                <a:gd name="T9" fmla="*/ 0 h 1134"/>
                <a:gd name="T10" fmla="*/ 567 w 1587"/>
                <a:gd name="T11" fmla="*/ 0 h 1134"/>
                <a:gd name="T12" fmla="*/ 567 w 1587"/>
                <a:gd name="T13" fmla="*/ 227 h 1134"/>
                <a:gd name="T14" fmla="*/ 340 w 1587"/>
                <a:gd name="T15" fmla="*/ 227 h 1134"/>
                <a:gd name="T16" fmla="*/ 340 w 1587"/>
                <a:gd name="T17" fmla="*/ 340 h 1134"/>
                <a:gd name="T18" fmla="*/ 0 w 1587"/>
                <a:gd name="T19" fmla="*/ 340 h 1134"/>
                <a:gd name="T20" fmla="*/ 0 w 1587"/>
                <a:gd name="T21" fmla="*/ 567 h 1134"/>
                <a:gd name="T22" fmla="*/ 113 w 1587"/>
                <a:gd name="T23" fmla="*/ 567 h 1134"/>
                <a:gd name="T24" fmla="*/ 113 w 1587"/>
                <a:gd name="T25" fmla="*/ 794 h 1134"/>
                <a:gd name="T26" fmla="*/ 227 w 1587"/>
                <a:gd name="T27" fmla="*/ 794 h 1134"/>
                <a:gd name="T28" fmla="*/ 227 w 1587"/>
                <a:gd name="T29" fmla="*/ 681 h 1134"/>
                <a:gd name="T30" fmla="*/ 453 w 1587"/>
                <a:gd name="T31" fmla="*/ 681 h 1134"/>
                <a:gd name="T32" fmla="*/ 453 w 1587"/>
                <a:gd name="T33" fmla="*/ 794 h 1134"/>
                <a:gd name="T34" fmla="*/ 567 w 1587"/>
                <a:gd name="T35" fmla="*/ 794 h 1134"/>
                <a:gd name="T36" fmla="*/ 567 w 1587"/>
                <a:gd name="T37" fmla="*/ 681 h 1134"/>
                <a:gd name="T38" fmla="*/ 794 w 1587"/>
                <a:gd name="T39" fmla="*/ 681 h 1134"/>
                <a:gd name="T40" fmla="*/ 794 w 1587"/>
                <a:gd name="T41" fmla="*/ 907 h 1134"/>
                <a:gd name="T42" fmla="*/ 680 w 1587"/>
                <a:gd name="T43" fmla="*/ 907 h 1134"/>
                <a:gd name="T44" fmla="*/ 680 w 1587"/>
                <a:gd name="T45" fmla="*/ 1021 h 1134"/>
                <a:gd name="T46" fmla="*/ 907 w 1587"/>
                <a:gd name="T47" fmla="*/ 1021 h 1134"/>
                <a:gd name="T48" fmla="*/ 907 w 1587"/>
                <a:gd name="T49" fmla="*/ 1134 h 1134"/>
                <a:gd name="T50" fmla="*/ 1247 w 1587"/>
                <a:gd name="T51" fmla="*/ 1134 h 1134"/>
                <a:gd name="T52" fmla="*/ 1247 w 1587"/>
                <a:gd name="T53" fmla="*/ 907 h 1134"/>
                <a:gd name="T54" fmla="*/ 1361 w 1587"/>
                <a:gd name="T55" fmla="*/ 907 h 1134"/>
                <a:gd name="T56" fmla="*/ 1361 w 1587"/>
                <a:gd name="T57" fmla="*/ 794 h 1134"/>
                <a:gd name="T58" fmla="*/ 1474 w 1587"/>
                <a:gd name="T59" fmla="*/ 794 h 1134"/>
                <a:gd name="T60" fmla="*/ 1474 w 1587"/>
                <a:gd name="T61" fmla="*/ 454 h 1134"/>
                <a:gd name="T62" fmla="*/ 1587 w 1587"/>
                <a:gd name="T63" fmla="*/ 454 h 1134"/>
                <a:gd name="T64" fmla="*/ 1587 w 1587"/>
                <a:gd name="T65" fmla="*/ 227 h 1134"/>
                <a:gd name="T66" fmla="*/ 1474 w 1587"/>
                <a:gd name="T67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134">
                  <a:moveTo>
                    <a:pt x="1474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247" y="1134"/>
                  </a:lnTo>
                  <a:lnTo>
                    <a:pt x="1247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454"/>
                  </a:lnTo>
                  <a:lnTo>
                    <a:pt x="1587" y="454"/>
                  </a:lnTo>
                  <a:lnTo>
                    <a:pt x="1587" y="227"/>
                  </a:lnTo>
                  <a:lnTo>
                    <a:pt x="147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141"/>
            <p:cNvSpPr>
              <a:spLocks/>
            </p:cNvSpPr>
            <p:nvPr/>
          </p:nvSpPr>
          <p:spPr bwMode="auto">
            <a:xfrm>
              <a:off x="1096" y="4145"/>
              <a:ext cx="1701" cy="1021"/>
            </a:xfrm>
            <a:custGeom>
              <a:avLst/>
              <a:gdLst>
                <a:gd name="T0" fmla="*/ 907 w 1701"/>
                <a:gd name="T1" fmla="*/ 1021 h 1021"/>
                <a:gd name="T2" fmla="*/ 227 w 1701"/>
                <a:gd name="T3" fmla="*/ 1021 h 1021"/>
                <a:gd name="T4" fmla="*/ 227 w 1701"/>
                <a:gd name="T5" fmla="*/ 908 h 1021"/>
                <a:gd name="T6" fmla="*/ 114 w 1701"/>
                <a:gd name="T7" fmla="*/ 908 h 1021"/>
                <a:gd name="T8" fmla="*/ 114 w 1701"/>
                <a:gd name="T9" fmla="*/ 794 h 1021"/>
                <a:gd name="T10" fmla="*/ 0 w 1701"/>
                <a:gd name="T11" fmla="*/ 794 h 1021"/>
                <a:gd name="T12" fmla="*/ 0 w 1701"/>
                <a:gd name="T13" fmla="*/ 681 h 1021"/>
                <a:gd name="T14" fmla="*/ 114 w 1701"/>
                <a:gd name="T15" fmla="*/ 681 h 1021"/>
                <a:gd name="T16" fmla="*/ 114 w 1701"/>
                <a:gd name="T17" fmla="*/ 567 h 1021"/>
                <a:gd name="T18" fmla="*/ 227 w 1701"/>
                <a:gd name="T19" fmla="*/ 567 h 1021"/>
                <a:gd name="T20" fmla="*/ 227 w 1701"/>
                <a:gd name="T21" fmla="*/ 454 h 1021"/>
                <a:gd name="T22" fmla="*/ 340 w 1701"/>
                <a:gd name="T23" fmla="*/ 454 h 1021"/>
                <a:gd name="T24" fmla="*/ 340 w 1701"/>
                <a:gd name="T25" fmla="*/ 341 h 1021"/>
                <a:gd name="T26" fmla="*/ 567 w 1701"/>
                <a:gd name="T27" fmla="*/ 341 h 1021"/>
                <a:gd name="T28" fmla="*/ 567 w 1701"/>
                <a:gd name="T29" fmla="*/ 114 h 1021"/>
                <a:gd name="T30" fmla="*/ 681 w 1701"/>
                <a:gd name="T31" fmla="*/ 114 h 1021"/>
                <a:gd name="T32" fmla="*/ 681 w 1701"/>
                <a:gd name="T33" fmla="*/ 0 h 1021"/>
                <a:gd name="T34" fmla="*/ 1021 w 1701"/>
                <a:gd name="T35" fmla="*/ 0 h 1021"/>
                <a:gd name="T36" fmla="*/ 1021 w 1701"/>
                <a:gd name="T37" fmla="*/ 114 h 1021"/>
                <a:gd name="T38" fmla="*/ 1248 w 1701"/>
                <a:gd name="T39" fmla="*/ 114 h 1021"/>
                <a:gd name="T40" fmla="*/ 1248 w 1701"/>
                <a:gd name="T41" fmla="*/ 227 h 1021"/>
                <a:gd name="T42" fmla="*/ 1361 w 1701"/>
                <a:gd name="T43" fmla="*/ 227 h 1021"/>
                <a:gd name="T44" fmla="*/ 1361 w 1701"/>
                <a:gd name="T45" fmla="*/ 341 h 1021"/>
                <a:gd name="T46" fmla="*/ 1588 w 1701"/>
                <a:gd name="T47" fmla="*/ 341 h 1021"/>
                <a:gd name="T48" fmla="*/ 1588 w 1701"/>
                <a:gd name="T49" fmla="*/ 454 h 1021"/>
                <a:gd name="T50" fmla="*/ 1701 w 1701"/>
                <a:gd name="T51" fmla="*/ 454 h 1021"/>
                <a:gd name="T52" fmla="*/ 1701 w 1701"/>
                <a:gd name="T53" fmla="*/ 567 h 1021"/>
                <a:gd name="T54" fmla="*/ 1588 w 1701"/>
                <a:gd name="T55" fmla="*/ 567 h 1021"/>
                <a:gd name="T56" fmla="*/ 1588 w 1701"/>
                <a:gd name="T57" fmla="*/ 681 h 1021"/>
                <a:gd name="T58" fmla="*/ 1134 w 1701"/>
                <a:gd name="T59" fmla="*/ 681 h 1021"/>
                <a:gd name="T60" fmla="*/ 1134 w 1701"/>
                <a:gd name="T61" fmla="*/ 908 h 1021"/>
                <a:gd name="T62" fmla="*/ 907 w 1701"/>
                <a:gd name="T63" fmla="*/ 908 h 1021"/>
                <a:gd name="T64" fmla="*/ 907 w 1701"/>
                <a:gd name="T6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021">
                  <a:moveTo>
                    <a:pt x="907" y="1021"/>
                  </a:moveTo>
                  <a:lnTo>
                    <a:pt x="227" y="1021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248" y="114"/>
                  </a:lnTo>
                  <a:lnTo>
                    <a:pt x="1248" y="227"/>
                  </a:lnTo>
                  <a:lnTo>
                    <a:pt x="1361" y="227"/>
                  </a:lnTo>
                  <a:lnTo>
                    <a:pt x="1361" y="341"/>
                  </a:lnTo>
                  <a:lnTo>
                    <a:pt x="1588" y="341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8" y="567"/>
                  </a:lnTo>
                  <a:lnTo>
                    <a:pt x="1588" y="681"/>
                  </a:lnTo>
                  <a:lnTo>
                    <a:pt x="1134" y="681"/>
                  </a:lnTo>
                  <a:lnTo>
                    <a:pt x="1134" y="908"/>
                  </a:lnTo>
                  <a:lnTo>
                    <a:pt x="907" y="908"/>
                  </a:lnTo>
                  <a:lnTo>
                    <a:pt x="907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142"/>
            <p:cNvSpPr>
              <a:spLocks/>
            </p:cNvSpPr>
            <p:nvPr/>
          </p:nvSpPr>
          <p:spPr bwMode="auto">
            <a:xfrm>
              <a:off x="3024" y="3465"/>
              <a:ext cx="794" cy="794"/>
            </a:xfrm>
            <a:custGeom>
              <a:avLst/>
              <a:gdLst>
                <a:gd name="T0" fmla="*/ 0 w 794"/>
                <a:gd name="T1" fmla="*/ 113 h 794"/>
                <a:gd name="T2" fmla="*/ 227 w 794"/>
                <a:gd name="T3" fmla="*/ 113 h 794"/>
                <a:gd name="T4" fmla="*/ 227 w 794"/>
                <a:gd name="T5" fmla="*/ 0 h 794"/>
                <a:gd name="T6" fmla="*/ 454 w 794"/>
                <a:gd name="T7" fmla="*/ 0 h 794"/>
                <a:gd name="T8" fmla="*/ 454 w 794"/>
                <a:gd name="T9" fmla="*/ 113 h 794"/>
                <a:gd name="T10" fmla="*/ 680 w 794"/>
                <a:gd name="T11" fmla="*/ 113 h 794"/>
                <a:gd name="T12" fmla="*/ 680 w 794"/>
                <a:gd name="T13" fmla="*/ 227 h 794"/>
                <a:gd name="T14" fmla="*/ 794 w 794"/>
                <a:gd name="T15" fmla="*/ 227 h 794"/>
                <a:gd name="T16" fmla="*/ 794 w 794"/>
                <a:gd name="T17" fmla="*/ 454 h 794"/>
                <a:gd name="T18" fmla="*/ 680 w 794"/>
                <a:gd name="T19" fmla="*/ 454 h 794"/>
                <a:gd name="T20" fmla="*/ 680 w 794"/>
                <a:gd name="T21" fmla="*/ 794 h 794"/>
                <a:gd name="T22" fmla="*/ 340 w 794"/>
                <a:gd name="T23" fmla="*/ 794 h 794"/>
                <a:gd name="T24" fmla="*/ 340 w 794"/>
                <a:gd name="T25" fmla="*/ 567 h 794"/>
                <a:gd name="T26" fmla="*/ 227 w 794"/>
                <a:gd name="T27" fmla="*/ 567 h 794"/>
                <a:gd name="T28" fmla="*/ 227 w 794"/>
                <a:gd name="T29" fmla="*/ 454 h 794"/>
                <a:gd name="T30" fmla="*/ 113 w 794"/>
                <a:gd name="T31" fmla="*/ 454 h 794"/>
                <a:gd name="T32" fmla="*/ 113 w 794"/>
                <a:gd name="T33" fmla="*/ 227 h 794"/>
                <a:gd name="T34" fmla="*/ 0 w 794"/>
                <a:gd name="T35" fmla="*/ 227 h 794"/>
                <a:gd name="T36" fmla="*/ 0 w 794"/>
                <a:gd name="T3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143"/>
            <p:cNvSpPr>
              <a:spLocks/>
            </p:cNvSpPr>
            <p:nvPr/>
          </p:nvSpPr>
          <p:spPr bwMode="auto">
            <a:xfrm>
              <a:off x="3591" y="3238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0 w 794"/>
                <a:gd name="T3" fmla="*/ 227 h 907"/>
                <a:gd name="T4" fmla="*/ 113 w 794"/>
                <a:gd name="T5" fmla="*/ 227 h 907"/>
                <a:gd name="T6" fmla="*/ 113 w 794"/>
                <a:gd name="T7" fmla="*/ 454 h 907"/>
                <a:gd name="T8" fmla="*/ 227 w 794"/>
                <a:gd name="T9" fmla="*/ 454 h 907"/>
                <a:gd name="T10" fmla="*/ 227 w 794"/>
                <a:gd name="T11" fmla="*/ 681 h 907"/>
                <a:gd name="T12" fmla="*/ 113 w 794"/>
                <a:gd name="T13" fmla="*/ 681 h 907"/>
                <a:gd name="T14" fmla="*/ 113 w 794"/>
                <a:gd name="T15" fmla="*/ 907 h 907"/>
                <a:gd name="T16" fmla="*/ 454 w 794"/>
                <a:gd name="T17" fmla="*/ 907 h 907"/>
                <a:gd name="T18" fmla="*/ 454 w 794"/>
                <a:gd name="T19" fmla="*/ 794 h 907"/>
                <a:gd name="T20" fmla="*/ 567 w 794"/>
                <a:gd name="T21" fmla="*/ 794 h 907"/>
                <a:gd name="T22" fmla="*/ 567 w 794"/>
                <a:gd name="T23" fmla="*/ 567 h 907"/>
                <a:gd name="T24" fmla="*/ 680 w 794"/>
                <a:gd name="T25" fmla="*/ 567 h 907"/>
                <a:gd name="T26" fmla="*/ 680 w 794"/>
                <a:gd name="T27" fmla="*/ 454 h 907"/>
                <a:gd name="T28" fmla="*/ 794 w 794"/>
                <a:gd name="T29" fmla="*/ 454 h 907"/>
                <a:gd name="T30" fmla="*/ 794 w 794"/>
                <a:gd name="T31" fmla="*/ 340 h 907"/>
                <a:gd name="T32" fmla="*/ 567 w 794"/>
                <a:gd name="T33" fmla="*/ 340 h 907"/>
                <a:gd name="T34" fmla="*/ 567 w 794"/>
                <a:gd name="T35" fmla="*/ 227 h 907"/>
                <a:gd name="T36" fmla="*/ 227 w 794"/>
                <a:gd name="T37" fmla="*/ 227 h 907"/>
                <a:gd name="T38" fmla="*/ 227 w 794"/>
                <a:gd name="T39" fmla="*/ 0 h 907"/>
                <a:gd name="T40" fmla="*/ 0 w 79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144"/>
            <p:cNvSpPr>
              <a:spLocks/>
            </p:cNvSpPr>
            <p:nvPr/>
          </p:nvSpPr>
          <p:spPr bwMode="auto">
            <a:xfrm>
              <a:off x="2570" y="2898"/>
              <a:ext cx="1134" cy="1021"/>
            </a:xfrm>
            <a:custGeom>
              <a:avLst/>
              <a:gdLst>
                <a:gd name="T0" fmla="*/ 794 w 1134"/>
                <a:gd name="T1" fmla="*/ 0 h 1021"/>
                <a:gd name="T2" fmla="*/ 794 w 1134"/>
                <a:gd name="T3" fmla="*/ 113 h 1021"/>
                <a:gd name="T4" fmla="*/ 908 w 1134"/>
                <a:gd name="T5" fmla="*/ 113 h 1021"/>
                <a:gd name="T6" fmla="*/ 908 w 1134"/>
                <a:gd name="T7" fmla="*/ 227 h 1021"/>
                <a:gd name="T8" fmla="*/ 1134 w 1134"/>
                <a:gd name="T9" fmla="*/ 227 h 1021"/>
                <a:gd name="T10" fmla="*/ 1134 w 1134"/>
                <a:gd name="T11" fmla="*/ 340 h 1021"/>
                <a:gd name="T12" fmla="*/ 1021 w 1134"/>
                <a:gd name="T13" fmla="*/ 340 h 1021"/>
                <a:gd name="T14" fmla="*/ 1021 w 1134"/>
                <a:gd name="T15" fmla="*/ 567 h 1021"/>
                <a:gd name="T16" fmla="*/ 1134 w 1134"/>
                <a:gd name="T17" fmla="*/ 567 h 1021"/>
                <a:gd name="T18" fmla="*/ 1134 w 1134"/>
                <a:gd name="T19" fmla="*/ 680 h 1021"/>
                <a:gd name="T20" fmla="*/ 908 w 1134"/>
                <a:gd name="T21" fmla="*/ 680 h 1021"/>
                <a:gd name="T22" fmla="*/ 908 w 1134"/>
                <a:gd name="T23" fmla="*/ 567 h 1021"/>
                <a:gd name="T24" fmla="*/ 681 w 1134"/>
                <a:gd name="T25" fmla="*/ 567 h 1021"/>
                <a:gd name="T26" fmla="*/ 681 w 1134"/>
                <a:gd name="T27" fmla="*/ 680 h 1021"/>
                <a:gd name="T28" fmla="*/ 454 w 1134"/>
                <a:gd name="T29" fmla="*/ 680 h 1021"/>
                <a:gd name="T30" fmla="*/ 454 w 1134"/>
                <a:gd name="T31" fmla="*/ 1021 h 1021"/>
                <a:gd name="T32" fmla="*/ 114 w 1134"/>
                <a:gd name="T33" fmla="*/ 1021 h 1021"/>
                <a:gd name="T34" fmla="*/ 114 w 1134"/>
                <a:gd name="T35" fmla="*/ 907 h 1021"/>
                <a:gd name="T36" fmla="*/ 0 w 1134"/>
                <a:gd name="T37" fmla="*/ 907 h 1021"/>
                <a:gd name="T38" fmla="*/ 0 w 1134"/>
                <a:gd name="T39" fmla="*/ 567 h 1021"/>
                <a:gd name="T40" fmla="*/ 114 w 1134"/>
                <a:gd name="T41" fmla="*/ 567 h 1021"/>
                <a:gd name="T42" fmla="*/ 114 w 1134"/>
                <a:gd name="T43" fmla="*/ 454 h 1021"/>
                <a:gd name="T44" fmla="*/ 227 w 1134"/>
                <a:gd name="T45" fmla="*/ 454 h 1021"/>
                <a:gd name="T46" fmla="*/ 227 w 1134"/>
                <a:gd name="T47" fmla="*/ 227 h 1021"/>
                <a:gd name="T48" fmla="*/ 454 w 1134"/>
                <a:gd name="T49" fmla="*/ 227 h 1021"/>
                <a:gd name="T50" fmla="*/ 454 w 1134"/>
                <a:gd name="T51" fmla="*/ 113 h 1021"/>
                <a:gd name="T52" fmla="*/ 567 w 1134"/>
                <a:gd name="T53" fmla="*/ 113 h 1021"/>
                <a:gd name="T54" fmla="*/ 567 w 1134"/>
                <a:gd name="T55" fmla="*/ 0 h 1021"/>
                <a:gd name="T56" fmla="*/ 794 w 1134"/>
                <a:gd name="T5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021">
                  <a:moveTo>
                    <a:pt x="794" y="0"/>
                  </a:moveTo>
                  <a:lnTo>
                    <a:pt x="794" y="113"/>
                  </a:lnTo>
                  <a:lnTo>
                    <a:pt x="908" y="113"/>
                  </a:lnTo>
                  <a:lnTo>
                    <a:pt x="908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454" y="680"/>
                  </a:lnTo>
                  <a:lnTo>
                    <a:pt x="454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146"/>
            <p:cNvSpPr>
              <a:spLocks/>
            </p:cNvSpPr>
            <p:nvPr/>
          </p:nvSpPr>
          <p:spPr bwMode="auto">
            <a:xfrm>
              <a:off x="4385" y="3011"/>
              <a:ext cx="1020" cy="681"/>
            </a:xfrm>
            <a:custGeom>
              <a:avLst/>
              <a:gdLst>
                <a:gd name="T0" fmla="*/ 907 w 1020"/>
                <a:gd name="T1" fmla="*/ 681 h 681"/>
                <a:gd name="T2" fmla="*/ 907 w 1020"/>
                <a:gd name="T3" fmla="*/ 341 h 681"/>
                <a:gd name="T4" fmla="*/ 1020 w 1020"/>
                <a:gd name="T5" fmla="*/ 341 h 681"/>
                <a:gd name="T6" fmla="*/ 1020 w 1020"/>
                <a:gd name="T7" fmla="*/ 114 h 681"/>
                <a:gd name="T8" fmla="*/ 794 w 1020"/>
                <a:gd name="T9" fmla="*/ 114 h 681"/>
                <a:gd name="T10" fmla="*/ 794 w 1020"/>
                <a:gd name="T11" fmla="*/ 0 h 681"/>
                <a:gd name="T12" fmla="*/ 227 w 1020"/>
                <a:gd name="T13" fmla="*/ 0 h 681"/>
                <a:gd name="T14" fmla="*/ 227 w 1020"/>
                <a:gd name="T15" fmla="*/ 341 h 681"/>
                <a:gd name="T16" fmla="*/ 113 w 1020"/>
                <a:gd name="T17" fmla="*/ 341 h 681"/>
                <a:gd name="T18" fmla="*/ 113 w 1020"/>
                <a:gd name="T19" fmla="*/ 454 h 681"/>
                <a:gd name="T20" fmla="*/ 0 w 1020"/>
                <a:gd name="T21" fmla="*/ 454 h 681"/>
                <a:gd name="T22" fmla="*/ 0 w 1020"/>
                <a:gd name="T23" fmla="*/ 567 h 681"/>
                <a:gd name="T24" fmla="*/ 113 w 1020"/>
                <a:gd name="T25" fmla="*/ 567 h 681"/>
                <a:gd name="T26" fmla="*/ 113 w 1020"/>
                <a:gd name="T27" fmla="*/ 681 h 681"/>
                <a:gd name="T28" fmla="*/ 340 w 1020"/>
                <a:gd name="T29" fmla="*/ 681 h 681"/>
                <a:gd name="T30" fmla="*/ 340 w 1020"/>
                <a:gd name="T31" fmla="*/ 567 h 681"/>
                <a:gd name="T32" fmla="*/ 453 w 1020"/>
                <a:gd name="T33" fmla="*/ 567 h 681"/>
                <a:gd name="T34" fmla="*/ 453 w 1020"/>
                <a:gd name="T35" fmla="*/ 681 h 681"/>
                <a:gd name="T36" fmla="*/ 907 w 1020"/>
                <a:gd name="T3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681">
                  <a:moveTo>
                    <a:pt x="907" y="681"/>
                  </a:moveTo>
                  <a:lnTo>
                    <a:pt x="907" y="341"/>
                  </a:lnTo>
                  <a:lnTo>
                    <a:pt x="1020" y="341"/>
                  </a:lnTo>
                  <a:lnTo>
                    <a:pt x="102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90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147"/>
            <p:cNvSpPr>
              <a:spLocks/>
            </p:cNvSpPr>
            <p:nvPr/>
          </p:nvSpPr>
          <p:spPr bwMode="auto">
            <a:xfrm>
              <a:off x="4952" y="2104"/>
              <a:ext cx="907" cy="1021"/>
            </a:xfrm>
            <a:custGeom>
              <a:avLst/>
              <a:gdLst>
                <a:gd name="T0" fmla="*/ 907 w 907"/>
                <a:gd name="T1" fmla="*/ 114 h 1021"/>
                <a:gd name="T2" fmla="*/ 907 w 907"/>
                <a:gd name="T3" fmla="*/ 454 h 1021"/>
                <a:gd name="T4" fmla="*/ 794 w 907"/>
                <a:gd name="T5" fmla="*/ 454 h 1021"/>
                <a:gd name="T6" fmla="*/ 794 w 907"/>
                <a:gd name="T7" fmla="*/ 567 h 1021"/>
                <a:gd name="T8" fmla="*/ 907 w 907"/>
                <a:gd name="T9" fmla="*/ 567 h 1021"/>
                <a:gd name="T10" fmla="*/ 907 w 907"/>
                <a:gd name="T11" fmla="*/ 794 h 1021"/>
                <a:gd name="T12" fmla="*/ 680 w 907"/>
                <a:gd name="T13" fmla="*/ 794 h 1021"/>
                <a:gd name="T14" fmla="*/ 680 w 907"/>
                <a:gd name="T15" fmla="*/ 907 h 1021"/>
                <a:gd name="T16" fmla="*/ 453 w 907"/>
                <a:gd name="T17" fmla="*/ 907 h 1021"/>
                <a:gd name="T18" fmla="*/ 453 w 907"/>
                <a:gd name="T19" fmla="*/ 1021 h 1021"/>
                <a:gd name="T20" fmla="*/ 227 w 907"/>
                <a:gd name="T21" fmla="*/ 1021 h 1021"/>
                <a:gd name="T22" fmla="*/ 227 w 907"/>
                <a:gd name="T23" fmla="*/ 907 h 1021"/>
                <a:gd name="T24" fmla="*/ 113 w 907"/>
                <a:gd name="T25" fmla="*/ 907 h 1021"/>
                <a:gd name="T26" fmla="*/ 113 w 907"/>
                <a:gd name="T27" fmla="*/ 681 h 1021"/>
                <a:gd name="T28" fmla="*/ 0 w 907"/>
                <a:gd name="T29" fmla="*/ 681 h 1021"/>
                <a:gd name="T30" fmla="*/ 0 w 907"/>
                <a:gd name="T31" fmla="*/ 454 h 1021"/>
                <a:gd name="T32" fmla="*/ 227 w 907"/>
                <a:gd name="T33" fmla="*/ 454 h 1021"/>
                <a:gd name="T34" fmla="*/ 227 w 907"/>
                <a:gd name="T35" fmla="*/ 340 h 1021"/>
                <a:gd name="T36" fmla="*/ 340 w 907"/>
                <a:gd name="T37" fmla="*/ 340 h 1021"/>
                <a:gd name="T38" fmla="*/ 340 w 907"/>
                <a:gd name="T39" fmla="*/ 227 h 1021"/>
                <a:gd name="T40" fmla="*/ 453 w 907"/>
                <a:gd name="T41" fmla="*/ 227 h 1021"/>
                <a:gd name="T42" fmla="*/ 453 w 907"/>
                <a:gd name="T43" fmla="*/ 0 h 1021"/>
                <a:gd name="T44" fmla="*/ 794 w 907"/>
                <a:gd name="T45" fmla="*/ 0 h 1021"/>
                <a:gd name="T46" fmla="*/ 794 w 907"/>
                <a:gd name="T47" fmla="*/ 114 h 1021"/>
                <a:gd name="T48" fmla="*/ 907 w 907"/>
                <a:gd name="T49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021">
                  <a:moveTo>
                    <a:pt x="907" y="114"/>
                  </a:move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148"/>
            <p:cNvSpPr>
              <a:spLocks/>
            </p:cNvSpPr>
            <p:nvPr/>
          </p:nvSpPr>
          <p:spPr bwMode="auto">
            <a:xfrm>
              <a:off x="3818" y="2444"/>
              <a:ext cx="1247" cy="1134"/>
            </a:xfrm>
            <a:custGeom>
              <a:avLst/>
              <a:gdLst>
                <a:gd name="T0" fmla="*/ 1134 w 1247"/>
                <a:gd name="T1" fmla="*/ 0 h 1134"/>
                <a:gd name="T2" fmla="*/ 1134 w 1247"/>
                <a:gd name="T3" fmla="*/ 341 h 1134"/>
                <a:gd name="T4" fmla="*/ 1247 w 1247"/>
                <a:gd name="T5" fmla="*/ 341 h 1134"/>
                <a:gd name="T6" fmla="*/ 1247 w 1247"/>
                <a:gd name="T7" fmla="*/ 567 h 1134"/>
                <a:gd name="T8" fmla="*/ 794 w 1247"/>
                <a:gd name="T9" fmla="*/ 567 h 1134"/>
                <a:gd name="T10" fmla="*/ 794 w 1247"/>
                <a:gd name="T11" fmla="*/ 908 h 1134"/>
                <a:gd name="T12" fmla="*/ 680 w 1247"/>
                <a:gd name="T13" fmla="*/ 908 h 1134"/>
                <a:gd name="T14" fmla="*/ 680 w 1247"/>
                <a:gd name="T15" fmla="*/ 1021 h 1134"/>
                <a:gd name="T16" fmla="*/ 567 w 1247"/>
                <a:gd name="T17" fmla="*/ 1021 h 1134"/>
                <a:gd name="T18" fmla="*/ 567 w 1247"/>
                <a:gd name="T19" fmla="*/ 1134 h 1134"/>
                <a:gd name="T20" fmla="*/ 340 w 1247"/>
                <a:gd name="T21" fmla="*/ 1134 h 1134"/>
                <a:gd name="T22" fmla="*/ 340 w 1247"/>
                <a:gd name="T23" fmla="*/ 1021 h 1134"/>
                <a:gd name="T24" fmla="*/ 0 w 1247"/>
                <a:gd name="T25" fmla="*/ 1021 h 1134"/>
                <a:gd name="T26" fmla="*/ 0 w 1247"/>
                <a:gd name="T27" fmla="*/ 794 h 1134"/>
                <a:gd name="T28" fmla="*/ 113 w 1247"/>
                <a:gd name="T29" fmla="*/ 794 h 1134"/>
                <a:gd name="T30" fmla="*/ 113 w 1247"/>
                <a:gd name="T31" fmla="*/ 681 h 1134"/>
                <a:gd name="T32" fmla="*/ 227 w 1247"/>
                <a:gd name="T33" fmla="*/ 681 h 1134"/>
                <a:gd name="T34" fmla="*/ 227 w 1247"/>
                <a:gd name="T35" fmla="*/ 454 h 1134"/>
                <a:gd name="T36" fmla="*/ 227 w 1247"/>
                <a:gd name="T37" fmla="*/ 341 h 1134"/>
                <a:gd name="T38" fmla="*/ 453 w 1247"/>
                <a:gd name="T39" fmla="*/ 341 h 1134"/>
                <a:gd name="T40" fmla="*/ 453 w 1247"/>
                <a:gd name="T41" fmla="*/ 227 h 1134"/>
                <a:gd name="T42" fmla="*/ 567 w 1247"/>
                <a:gd name="T43" fmla="*/ 227 h 1134"/>
                <a:gd name="T44" fmla="*/ 567 w 1247"/>
                <a:gd name="T45" fmla="*/ 0 h 1134"/>
                <a:gd name="T46" fmla="*/ 1134 w 1247"/>
                <a:gd name="T4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7" h="1134">
                  <a:moveTo>
                    <a:pt x="1134" y="0"/>
                  </a:moveTo>
                  <a:lnTo>
                    <a:pt x="1134" y="341"/>
                  </a:lnTo>
                  <a:lnTo>
                    <a:pt x="1247" y="341"/>
                  </a:lnTo>
                  <a:lnTo>
                    <a:pt x="1247" y="567"/>
                  </a:lnTo>
                  <a:lnTo>
                    <a:pt x="794" y="567"/>
                  </a:lnTo>
                  <a:lnTo>
                    <a:pt x="794" y="908"/>
                  </a:lnTo>
                  <a:lnTo>
                    <a:pt x="680" y="908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150"/>
            <p:cNvSpPr>
              <a:spLocks/>
            </p:cNvSpPr>
            <p:nvPr/>
          </p:nvSpPr>
          <p:spPr bwMode="auto">
            <a:xfrm>
              <a:off x="3364" y="1877"/>
              <a:ext cx="1248" cy="1361"/>
            </a:xfrm>
            <a:custGeom>
              <a:avLst/>
              <a:gdLst>
                <a:gd name="T0" fmla="*/ 1134 w 1248"/>
                <a:gd name="T1" fmla="*/ 0 h 1361"/>
                <a:gd name="T2" fmla="*/ 1134 w 1248"/>
                <a:gd name="T3" fmla="*/ 227 h 1361"/>
                <a:gd name="T4" fmla="*/ 1248 w 1248"/>
                <a:gd name="T5" fmla="*/ 227 h 1361"/>
                <a:gd name="T6" fmla="*/ 1248 w 1248"/>
                <a:gd name="T7" fmla="*/ 341 h 1361"/>
                <a:gd name="T8" fmla="*/ 1134 w 1248"/>
                <a:gd name="T9" fmla="*/ 341 h 1361"/>
                <a:gd name="T10" fmla="*/ 1134 w 1248"/>
                <a:gd name="T11" fmla="*/ 454 h 1361"/>
                <a:gd name="T12" fmla="*/ 1021 w 1248"/>
                <a:gd name="T13" fmla="*/ 454 h 1361"/>
                <a:gd name="T14" fmla="*/ 1021 w 1248"/>
                <a:gd name="T15" fmla="*/ 794 h 1361"/>
                <a:gd name="T16" fmla="*/ 907 w 1248"/>
                <a:gd name="T17" fmla="*/ 794 h 1361"/>
                <a:gd name="T18" fmla="*/ 907 w 1248"/>
                <a:gd name="T19" fmla="*/ 908 h 1361"/>
                <a:gd name="T20" fmla="*/ 681 w 1248"/>
                <a:gd name="T21" fmla="*/ 908 h 1361"/>
                <a:gd name="T22" fmla="*/ 681 w 1248"/>
                <a:gd name="T23" fmla="*/ 1248 h 1361"/>
                <a:gd name="T24" fmla="*/ 567 w 1248"/>
                <a:gd name="T25" fmla="*/ 1248 h 1361"/>
                <a:gd name="T26" fmla="*/ 567 w 1248"/>
                <a:gd name="T27" fmla="*/ 1361 h 1361"/>
                <a:gd name="T28" fmla="*/ 340 w 1248"/>
                <a:gd name="T29" fmla="*/ 1361 h 1361"/>
                <a:gd name="T30" fmla="*/ 340 w 1248"/>
                <a:gd name="T31" fmla="*/ 1248 h 1361"/>
                <a:gd name="T32" fmla="*/ 114 w 1248"/>
                <a:gd name="T33" fmla="*/ 1248 h 1361"/>
                <a:gd name="T34" fmla="*/ 114 w 1248"/>
                <a:gd name="T35" fmla="*/ 1134 h 1361"/>
                <a:gd name="T36" fmla="*/ 0 w 1248"/>
                <a:gd name="T37" fmla="*/ 1134 h 1361"/>
                <a:gd name="T38" fmla="*/ 0 w 1248"/>
                <a:gd name="T39" fmla="*/ 908 h 1361"/>
                <a:gd name="T40" fmla="*/ 227 w 1248"/>
                <a:gd name="T41" fmla="*/ 908 h 1361"/>
                <a:gd name="T42" fmla="*/ 227 w 1248"/>
                <a:gd name="T43" fmla="*/ 794 h 1361"/>
                <a:gd name="T44" fmla="*/ 340 w 1248"/>
                <a:gd name="T45" fmla="*/ 794 h 1361"/>
                <a:gd name="T46" fmla="*/ 340 w 1248"/>
                <a:gd name="T47" fmla="*/ 454 h 1361"/>
                <a:gd name="T48" fmla="*/ 114 w 1248"/>
                <a:gd name="T49" fmla="*/ 454 h 1361"/>
                <a:gd name="T50" fmla="*/ 114 w 1248"/>
                <a:gd name="T51" fmla="*/ 341 h 1361"/>
                <a:gd name="T52" fmla="*/ 227 w 1248"/>
                <a:gd name="T53" fmla="*/ 341 h 1361"/>
                <a:gd name="T54" fmla="*/ 227 w 1248"/>
                <a:gd name="T55" fmla="*/ 227 h 1361"/>
                <a:gd name="T56" fmla="*/ 567 w 1248"/>
                <a:gd name="T57" fmla="*/ 227 h 1361"/>
                <a:gd name="T58" fmla="*/ 567 w 1248"/>
                <a:gd name="T59" fmla="*/ 114 h 1361"/>
                <a:gd name="T60" fmla="*/ 794 w 1248"/>
                <a:gd name="T61" fmla="*/ 114 h 1361"/>
                <a:gd name="T62" fmla="*/ 794 w 1248"/>
                <a:gd name="T63" fmla="*/ 0 h 1361"/>
                <a:gd name="T64" fmla="*/ 1134 w 1248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361">
                  <a:moveTo>
                    <a:pt x="1134" y="0"/>
                  </a:moveTo>
                  <a:lnTo>
                    <a:pt x="1134" y="227"/>
                  </a:lnTo>
                  <a:lnTo>
                    <a:pt x="1248" y="227"/>
                  </a:lnTo>
                  <a:lnTo>
                    <a:pt x="1248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681" y="908"/>
                  </a:lnTo>
                  <a:lnTo>
                    <a:pt x="681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114" y="1248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151"/>
            <p:cNvSpPr>
              <a:spLocks/>
            </p:cNvSpPr>
            <p:nvPr/>
          </p:nvSpPr>
          <p:spPr bwMode="auto">
            <a:xfrm>
              <a:off x="4385" y="1537"/>
              <a:ext cx="1474" cy="1021"/>
            </a:xfrm>
            <a:custGeom>
              <a:avLst/>
              <a:gdLst>
                <a:gd name="T0" fmla="*/ 113 w 1474"/>
                <a:gd name="T1" fmla="*/ 340 h 1021"/>
                <a:gd name="T2" fmla="*/ 113 w 1474"/>
                <a:gd name="T3" fmla="*/ 567 h 1021"/>
                <a:gd name="T4" fmla="*/ 227 w 1474"/>
                <a:gd name="T5" fmla="*/ 567 h 1021"/>
                <a:gd name="T6" fmla="*/ 227 w 1474"/>
                <a:gd name="T7" fmla="*/ 681 h 1021"/>
                <a:gd name="T8" fmla="*/ 113 w 1474"/>
                <a:gd name="T9" fmla="*/ 681 h 1021"/>
                <a:gd name="T10" fmla="*/ 113 w 1474"/>
                <a:gd name="T11" fmla="*/ 794 h 1021"/>
                <a:gd name="T12" fmla="*/ 0 w 1474"/>
                <a:gd name="T13" fmla="*/ 794 h 1021"/>
                <a:gd name="T14" fmla="*/ 0 w 1474"/>
                <a:gd name="T15" fmla="*/ 907 h 1021"/>
                <a:gd name="T16" fmla="*/ 567 w 1474"/>
                <a:gd name="T17" fmla="*/ 907 h 1021"/>
                <a:gd name="T18" fmla="*/ 567 w 1474"/>
                <a:gd name="T19" fmla="*/ 1021 h 1021"/>
                <a:gd name="T20" fmla="*/ 794 w 1474"/>
                <a:gd name="T21" fmla="*/ 1021 h 1021"/>
                <a:gd name="T22" fmla="*/ 794 w 1474"/>
                <a:gd name="T23" fmla="*/ 907 h 1021"/>
                <a:gd name="T24" fmla="*/ 907 w 1474"/>
                <a:gd name="T25" fmla="*/ 907 h 1021"/>
                <a:gd name="T26" fmla="*/ 907 w 1474"/>
                <a:gd name="T27" fmla="*/ 794 h 1021"/>
                <a:gd name="T28" fmla="*/ 1020 w 1474"/>
                <a:gd name="T29" fmla="*/ 794 h 1021"/>
                <a:gd name="T30" fmla="*/ 1020 w 1474"/>
                <a:gd name="T31" fmla="*/ 567 h 1021"/>
                <a:gd name="T32" fmla="*/ 907 w 1474"/>
                <a:gd name="T33" fmla="*/ 567 h 1021"/>
                <a:gd name="T34" fmla="*/ 907 w 1474"/>
                <a:gd name="T35" fmla="*/ 227 h 1021"/>
                <a:gd name="T36" fmla="*/ 1474 w 1474"/>
                <a:gd name="T37" fmla="*/ 227 h 1021"/>
                <a:gd name="T38" fmla="*/ 1474 w 1474"/>
                <a:gd name="T39" fmla="*/ 114 h 1021"/>
                <a:gd name="T40" fmla="*/ 1247 w 1474"/>
                <a:gd name="T41" fmla="*/ 114 h 1021"/>
                <a:gd name="T42" fmla="*/ 1247 w 1474"/>
                <a:gd name="T43" fmla="*/ 0 h 1021"/>
                <a:gd name="T44" fmla="*/ 1020 w 1474"/>
                <a:gd name="T45" fmla="*/ 0 h 1021"/>
                <a:gd name="T46" fmla="*/ 1020 w 1474"/>
                <a:gd name="T47" fmla="*/ 114 h 1021"/>
                <a:gd name="T48" fmla="*/ 907 w 1474"/>
                <a:gd name="T49" fmla="*/ 114 h 1021"/>
                <a:gd name="T50" fmla="*/ 907 w 1474"/>
                <a:gd name="T51" fmla="*/ 0 h 1021"/>
                <a:gd name="T52" fmla="*/ 567 w 1474"/>
                <a:gd name="T53" fmla="*/ 0 h 1021"/>
                <a:gd name="T54" fmla="*/ 567 w 1474"/>
                <a:gd name="T55" fmla="*/ 114 h 1021"/>
                <a:gd name="T56" fmla="*/ 453 w 1474"/>
                <a:gd name="T57" fmla="*/ 114 h 1021"/>
                <a:gd name="T58" fmla="*/ 453 w 1474"/>
                <a:gd name="T59" fmla="*/ 227 h 1021"/>
                <a:gd name="T60" fmla="*/ 227 w 1474"/>
                <a:gd name="T61" fmla="*/ 227 h 1021"/>
                <a:gd name="T62" fmla="*/ 227 w 1474"/>
                <a:gd name="T63" fmla="*/ 340 h 1021"/>
                <a:gd name="T64" fmla="*/ 113 w 1474"/>
                <a:gd name="T65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021">
                  <a:moveTo>
                    <a:pt x="113" y="340"/>
                  </a:moveTo>
                  <a:lnTo>
                    <a:pt x="113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227"/>
                  </a:lnTo>
                  <a:lnTo>
                    <a:pt x="1474" y="227"/>
                  </a:lnTo>
                  <a:lnTo>
                    <a:pt x="147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020" y="0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152"/>
            <p:cNvSpPr>
              <a:spLocks/>
            </p:cNvSpPr>
            <p:nvPr/>
          </p:nvSpPr>
          <p:spPr bwMode="auto">
            <a:xfrm>
              <a:off x="869" y="1651"/>
              <a:ext cx="681" cy="793"/>
            </a:xfrm>
            <a:custGeom>
              <a:avLst/>
              <a:gdLst>
                <a:gd name="T0" fmla="*/ 454 w 681"/>
                <a:gd name="T1" fmla="*/ 0 h 793"/>
                <a:gd name="T2" fmla="*/ 227 w 681"/>
                <a:gd name="T3" fmla="*/ 0 h 793"/>
                <a:gd name="T4" fmla="*/ 227 w 681"/>
                <a:gd name="T5" fmla="*/ 113 h 793"/>
                <a:gd name="T6" fmla="*/ 114 w 681"/>
                <a:gd name="T7" fmla="*/ 113 h 793"/>
                <a:gd name="T8" fmla="*/ 114 w 681"/>
                <a:gd name="T9" fmla="*/ 226 h 793"/>
                <a:gd name="T10" fmla="*/ 0 w 681"/>
                <a:gd name="T11" fmla="*/ 226 h 793"/>
                <a:gd name="T12" fmla="*/ 0 w 681"/>
                <a:gd name="T13" fmla="*/ 567 h 793"/>
                <a:gd name="T14" fmla="*/ 114 w 681"/>
                <a:gd name="T15" fmla="*/ 567 h 793"/>
                <a:gd name="T16" fmla="*/ 114 w 681"/>
                <a:gd name="T17" fmla="*/ 680 h 793"/>
                <a:gd name="T18" fmla="*/ 227 w 681"/>
                <a:gd name="T19" fmla="*/ 680 h 793"/>
                <a:gd name="T20" fmla="*/ 227 w 681"/>
                <a:gd name="T21" fmla="*/ 793 h 793"/>
                <a:gd name="T22" fmla="*/ 341 w 681"/>
                <a:gd name="T23" fmla="*/ 793 h 793"/>
                <a:gd name="T24" fmla="*/ 341 w 681"/>
                <a:gd name="T25" fmla="*/ 680 h 793"/>
                <a:gd name="T26" fmla="*/ 454 w 681"/>
                <a:gd name="T27" fmla="*/ 680 h 793"/>
                <a:gd name="T28" fmla="*/ 454 w 681"/>
                <a:gd name="T29" fmla="*/ 793 h 793"/>
                <a:gd name="T30" fmla="*/ 567 w 681"/>
                <a:gd name="T31" fmla="*/ 793 h 793"/>
                <a:gd name="T32" fmla="*/ 567 w 681"/>
                <a:gd name="T33" fmla="*/ 567 h 793"/>
                <a:gd name="T34" fmla="*/ 681 w 681"/>
                <a:gd name="T35" fmla="*/ 567 h 793"/>
                <a:gd name="T36" fmla="*/ 681 w 681"/>
                <a:gd name="T37" fmla="*/ 113 h 793"/>
                <a:gd name="T38" fmla="*/ 567 w 681"/>
                <a:gd name="T39" fmla="*/ 113 h 793"/>
                <a:gd name="T40" fmla="*/ 567 w 681"/>
                <a:gd name="T41" fmla="*/ 0 h 793"/>
                <a:gd name="T42" fmla="*/ 454 w 681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1" h="793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341" y="793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153"/>
            <p:cNvSpPr>
              <a:spLocks/>
            </p:cNvSpPr>
            <p:nvPr/>
          </p:nvSpPr>
          <p:spPr bwMode="auto">
            <a:xfrm>
              <a:off x="76" y="2444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340 w 567"/>
                <a:gd name="T3" fmla="*/ 0 h 454"/>
                <a:gd name="T4" fmla="*/ 340 w 567"/>
                <a:gd name="T5" fmla="*/ 114 h 454"/>
                <a:gd name="T6" fmla="*/ 226 w 567"/>
                <a:gd name="T7" fmla="*/ 114 h 454"/>
                <a:gd name="T8" fmla="*/ 113 w 567"/>
                <a:gd name="T9" fmla="*/ 114 h 454"/>
                <a:gd name="T10" fmla="*/ 113 w 567"/>
                <a:gd name="T11" fmla="*/ 227 h 454"/>
                <a:gd name="T12" fmla="*/ 0 w 567"/>
                <a:gd name="T13" fmla="*/ 227 h 454"/>
                <a:gd name="T14" fmla="*/ 0 w 567"/>
                <a:gd name="T15" fmla="*/ 341 h 454"/>
                <a:gd name="T16" fmla="*/ 113 w 567"/>
                <a:gd name="T17" fmla="*/ 341 h 454"/>
                <a:gd name="T18" fmla="*/ 113 w 567"/>
                <a:gd name="T19" fmla="*/ 454 h 454"/>
                <a:gd name="T20" fmla="*/ 226 w 567"/>
                <a:gd name="T21" fmla="*/ 454 h 454"/>
                <a:gd name="T22" fmla="*/ 226 w 567"/>
                <a:gd name="T23" fmla="*/ 227 h 454"/>
                <a:gd name="T24" fmla="*/ 340 w 567"/>
                <a:gd name="T25" fmla="*/ 227 h 454"/>
                <a:gd name="T26" fmla="*/ 340 w 567"/>
                <a:gd name="T27" fmla="*/ 341 h 454"/>
                <a:gd name="T28" fmla="*/ 453 w 567"/>
                <a:gd name="T29" fmla="*/ 341 h 454"/>
                <a:gd name="T30" fmla="*/ 453 w 567"/>
                <a:gd name="T31" fmla="*/ 114 h 454"/>
                <a:gd name="T32" fmla="*/ 567 w 567"/>
                <a:gd name="T33" fmla="*/ 114 h 454"/>
                <a:gd name="T34" fmla="*/ 567 w 567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154"/>
            <p:cNvSpPr>
              <a:spLocks/>
            </p:cNvSpPr>
            <p:nvPr/>
          </p:nvSpPr>
          <p:spPr bwMode="auto">
            <a:xfrm>
              <a:off x="529" y="2558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114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4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155"/>
            <p:cNvSpPr>
              <a:spLocks/>
            </p:cNvSpPr>
            <p:nvPr/>
          </p:nvSpPr>
          <p:spPr bwMode="auto">
            <a:xfrm>
              <a:off x="302" y="2898"/>
              <a:ext cx="341" cy="227"/>
            </a:xfrm>
            <a:custGeom>
              <a:avLst/>
              <a:gdLst>
                <a:gd name="T0" fmla="*/ 0 w 341"/>
                <a:gd name="T1" fmla="*/ 0 h 227"/>
                <a:gd name="T2" fmla="*/ 0 w 341"/>
                <a:gd name="T3" fmla="*/ 227 h 227"/>
                <a:gd name="T4" fmla="*/ 341 w 341"/>
                <a:gd name="T5" fmla="*/ 227 h 227"/>
                <a:gd name="T6" fmla="*/ 341 w 341"/>
                <a:gd name="T7" fmla="*/ 113 h 227"/>
                <a:gd name="T8" fmla="*/ 114 w 341"/>
                <a:gd name="T9" fmla="*/ 113 h 227"/>
                <a:gd name="T10" fmla="*/ 114 w 341"/>
                <a:gd name="T11" fmla="*/ 0 h 227"/>
                <a:gd name="T12" fmla="*/ 0 w 34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0" y="0"/>
                  </a:moveTo>
                  <a:lnTo>
                    <a:pt x="0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10579" y="7098116"/>
            <a:ext cx="4648096" cy="3776444"/>
            <a:chOff x="-33951" y="3067768"/>
            <a:chExt cx="9164877" cy="7446199"/>
          </a:xfrm>
        </p:grpSpPr>
        <p:sp>
          <p:nvSpPr>
            <p:cNvPr id="21" name="正方形/長方形 20"/>
            <p:cNvSpPr/>
            <p:nvPr/>
          </p:nvSpPr>
          <p:spPr>
            <a:xfrm>
              <a:off x="7330655" y="3186211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375615" y="3067768"/>
              <a:ext cx="1438759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399832" y="4712495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-33951" y="383539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841529" y="4181666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232953" y="10089166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73165" y="9315422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4431086" y="7013870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035131" y="5951537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404893" y="6215559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5972331" y="5843687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7223191" y="518491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598316" y="4541828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323805" y="6269929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8122024" y="4058014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404893" y="5122961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1590543" y="8427342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803478" y="3897504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460780" y="7303150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4188666" y="2375693"/>
            <a:ext cx="4648096" cy="3776444"/>
            <a:chOff x="-33951" y="3067768"/>
            <a:chExt cx="9164877" cy="7446199"/>
          </a:xfrm>
        </p:grpSpPr>
        <p:sp>
          <p:nvSpPr>
            <p:cNvPr id="63" name="正方形/長方形 62"/>
            <p:cNvSpPr/>
            <p:nvPr/>
          </p:nvSpPr>
          <p:spPr>
            <a:xfrm>
              <a:off x="7330655" y="3186211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375615" y="3067768"/>
              <a:ext cx="1438759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99832" y="4712495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-33951" y="383539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841529" y="4181666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232953" y="10089166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73165" y="9315422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431086" y="7013870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035131" y="5951537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404893" y="6215559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972331" y="5843687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7223191" y="518491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598316" y="4541828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3323805" y="6269929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8122024" y="4058014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404893" y="5122961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590543" y="8427342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803478" y="3897504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2460780" y="7303150"/>
              <a:ext cx="1008902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313342" y="784482"/>
            <a:ext cx="4648095" cy="3776444"/>
            <a:chOff x="-33951" y="3067768"/>
            <a:chExt cx="9164878" cy="7446199"/>
          </a:xfrm>
        </p:grpSpPr>
        <p:sp>
          <p:nvSpPr>
            <p:cNvPr id="105" name="正方形/長方形 104"/>
            <p:cNvSpPr/>
            <p:nvPr/>
          </p:nvSpPr>
          <p:spPr>
            <a:xfrm>
              <a:off x="7330654" y="3186211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1375615" y="3067768"/>
              <a:ext cx="1438760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399831" y="4712495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-33951" y="383539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841531" y="4181666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232953" y="10089166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673166" y="9315422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4431085" y="7013870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035130" y="5951537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4404894" y="6215559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5972330" y="5843687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223190" y="518491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6598315" y="4541828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3323806" y="6269929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8122024" y="4058014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4404894" y="5122961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590544" y="8427342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5803480" y="3897504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2460781" y="7303150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4426437" y="8651927"/>
            <a:ext cx="4648095" cy="3776444"/>
            <a:chOff x="-33951" y="3067768"/>
            <a:chExt cx="9164878" cy="7446199"/>
          </a:xfrm>
        </p:grpSpPr>
        <p:sp>
          <p:nvSpPr>
            <p:cNvPr id="147" name="正方形/長方形 146"/>
            <p:cNvSpPr/>
            <p:nvPr/>
          </p:nvSpPr>
          <p:spPr>
            <a:xfrm>
              <a:off x="7330654" y="3186211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1375615" y="3067768"/>
              <a:ext cx="1438760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399831" y="4712495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-33951" y="383539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841531" y="4181666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1232953" y="10089166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673166" y="9315422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431085" y="7013870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5035130" y="5951537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4404894" y="6215559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5972330" y="5843687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7223190" y="5184919"/>
              <a:ext cx="1223831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598315" y="4541828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3323806" y="6269929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8122024" y="4058014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404894" y="5122961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590544" y="8427342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5803480" y="3897504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2460781" y="7303150"/>
              <a:ext cx="1008903" cy="42480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041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A3 297x420 mm</PresentationFormat>
  <Paragraphs>171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PPTX046_島根県地図</dc:title>
  <dc:subject>PPTX046_島根県地図</dc:subject>
  <dc:creator>http://www.digipot.net</dc:creator>
  <cp:lastModifiedBy/>
  <cp:revision>1</cp:revision>
  <dcterms:created xsi:type="dcterms:W3CDTF">2012-07-31T07:00:07Z</dcterms:created>
  <dcterms:modified xsi:type="dcterms:W3CDTF">2012-07-31T07:00:08Z</dcterms:modified>
</cp:coreProperties>
</file>